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7" r:id="rId2"/>
    <p:sldId id="259" r:id="rId3"/>
    <p:sldId id="278" r:id="rId4"/>
    <p:sldId id="279" r:id="rId5"/>
    <p:sldId id="267" r:id="rId6"/>
    <p:sldId id="268" r:id="rId7"/>
    <p:sldId id="269" r:id="rId8"/>
    <p:sldId id="271" r:id="rId9"/>
  </p:sldIdLst>
  <p:sldSz cx="12192000" cy="6858000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63" autoAdjust="0"/>
    <p:restoredTop sz="94660"/>
  </p:normalViewPr>
  <p:slideViewPr>
    <p:cSldViewPr snapToGrid="0">
      <p:cViewPr varScale="1">
        <p:scale>
          <a:sx n="55" d="100"/>
          <a:sy n="55" d="100"/>
        </p:scale>
        <p:origin x="90" y="10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D87CF173-FBE6-584E-7E8D-B0DB3FA532B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D9821706-0898-8E78-AEB6-CB5139F9D30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05E9236-2B4E-0A76-BD09-E7E2EA123E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41F05AA8-12DC-B0ED-FC04-F413E7F9EC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403BD95-8F40-4D10-D834-808D3EB9B9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729448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3B9D90B-A6DB-FD78-6336-24EA248C88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F75DCF6D-57A8-8D9A-F680-957E1D405A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F9D693F-0098-BAA6-72C3-EB0F250351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A8D018B0-C627-C98F-D36D-B1FE134FCE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0D4D59-CD5A-4F77-A8D6-BE7FD50772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72233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73E5EA3B-0151-AD82-28BC-59BA361EC1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85C3683-9A35-B1C8-EC01-3A968C045B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4F3A6D1-8B99-402B-9066-BCA09E4A8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3992574-3B44-33E0-D637-38CCA33760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00753A9D-B446-DCF0-F3F7-87ACA662E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792821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5053046-FF8A-0166-041E-C0FDD5D3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7F7B0FFC-FFE3-7ED9-7D8B-800446FE94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D17B3963-8F30-5D21-0DED-D26BC6C7B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AEE2EAA-DA50-1AD0-656E-8A3E37D71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A11EC82-FE11-7A70-5237-A093746DE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129051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992ED6-1F51-9E18-F6B4-0D79F1EF42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50FB704D-CEF7-7A6E-B87D-2E1EFBB1BA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A3E669F-7E7A-07B7-0ED5-CF9ADF7C5E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0E6A83B-6FC7-1F96-967B-283AD9197F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526996FF-5200-E567-C908-6333C0FD22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342469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786AED2-8B1F-DBEC-5142-BFE592C4D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EF99C57-6720-47D9-38D9-2D93226A885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DBB1BF8C-0942-CF7D-D155-925FCFD409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F40368C1-943C-0CFF-62B9-8D50642C20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007FBA14-AA43-CD87-7E77-CD345A0470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BBF2C97-A618-8604-1626-C59458615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81139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CE0ED3F8-1799-ADA6-9AD3-E853882BEC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EBC0BD2-1392-419D-1BE1-744622D03D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39B56F1-07F1-D971-7E74-9E20EBBDDCE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42FAD8D-6B33-E01A-5DA9-8389A389FA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72A8B5EF-44C7-F552-2A9E-2BC3C766DA1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C8D2FE10-9C94-20E6-02FA-B0B8F49A1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A38AA97-F1C7-152C-CC4D-EE8107BC3A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597EAF0B-28E8-7410-A843-1C7E72416F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33468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594900B-426E-A73F-B34F-AD6C53E931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FB082D57-BC5A-1838-AFEE-22E846BBF6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5D69732-93D7-3333-0C05-FE664660C4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25042264-F7DB-4008-63C8-8264CFA429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35010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7ED9A934-033C-1F18-4B8E-46D93D825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0CBABADF-26F6-1347-1160-F607F6E331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64484FDA-033B-06E9-105A-C7B7699BD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76927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CF63C43-4C0A-156C-2CFA-EE13C03A46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DDFD231-2693-7874-7060-4F25CDCC8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0AD96134-4A6E-7FE0-5EAA-46DF399F4A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720E9B9C-7157-5BDC-F2AF-F0ACBD372E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3B49896D-4306-498A-3C31-AF0D763E4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4D22C97D-A3C3-BE69-C2DE-4355AF17F6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046736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960580C-3929-821B-192F-F1D8CDDD49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9ECBA2E6-8A2F-6A02-861C-57FCB6FC5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FD3D94E5-989B-F628-6D4E-464BA12C43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6AA414E8-258B-71B6-E305-3B4C1188D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3A99519-EF6D-8B16-2519-5D5413C23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93F44E2C-E1A5-7CCF-50E9-C0EC1EAEF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99613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39C8FA9-CCCE-E796-7136-62F1FFB881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D80B1221-D117-892F-75CB-A1786DC526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B30267E0-58E3-04C0-9AD2-CC41AF7DE82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C56194-01E8-4B40-8781-DB2C21EDDA96}" type="datetimeFigureOut">
              <a:rPr kumimoji="1" lang="ja-JP" altLang="en-US" smtClean="0"/>
              <a:t>2026/7/9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6181308-351A-9C99-000F-A59675E9483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F4774870-2FF3-5F81-4B5F-AB8266170C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0CB89D-7C7E-4EAB-81C7-8C2935E17590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3437307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9.svg"/><Relationship Id="rId18" Type="http://schemas.openxmlformats.org/officeDocument/2006/relationships/image" Target="../media/image5.png"/><Relationship Id="rId26" Type="http://schemas.openxmlformats.org/officeDocument/2006/relationships/image" Target="../media/image2.svg"/><Relationship Id="rId3" Type="http://schemas.openxmlformats.org/officeDocument/2006/relationships/image" Target="../media/image19.png"/><Relationship Id="rId21" Type="http://schemas.openxmlformats.org/officeDocument/2006/relationships/image" Target="../media/image8.svg"/><Relationship Id="rId7" Type="http://schemas.openxmlformats.org/officeDocument/2006/relationships/image" Target="../media/image23.svg"/><Relationship Id="rId12" Type="http://schemas.openxmlformats.org/officeDocument/2006/relationships/image" Target="../media/image28.png"/><Relationship Id="rId17" Type="http://schemas.openxmlformats.org/officeDocument/2006/relationships/image" Target="../media/image33.png"/><Relationship Id="rId25" Type="http://schemas.openxmlformats.org/officeDocument/2006/relationships/image" Target="../media/image1.png"/><Relationship Id="rId2" Type="http://schemas.openxmlformats.org/officeDocument/2006/relationships/image" Target="../media/image18.png"/><Relationship Id="rId16" Type="http://schemas.openxmlformats.org/officeDocument/2006/relationships/image" Target="../media/image32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svg"/><Relationship Id="rId24" Type="http://schemas.openxmlformats.org/officeDocument/2006/relationships/image" Target="../media/image11.png"/><Relationship Id="rId5" Type="http://schemas.openxmlformats.org/officeDocument/2006/relationships/image" Target="../media/image21.png"/><Relationship Id="rId15" Type="http://schemas.openxmlformats.org/officeDocument/2006/relationships/image" Target="../media/image31.svg"/><Relationship Id="rId23" Type="http://schemas.openxmlformats.org/officeDocument/2006/relationships/image" Target="../media/image10.svg"/><Relationship Id="rId28" Type="http://schemas.openxmlformats.org/officeDocument/2006/relationships/image" Target="../media/image4.svg"/><Relationship Id="rId10" Type="http://schemas.openxmlformats.org/officeDocument/2006/relationships/image" Target="../media/image26.png"/><Relationship Id="rId19" Type="http://schemas.openxmlformats.org/officeDocument/2006/relationships/image" Target="../media/image6.svg"/><Relationship Id="rId4" Type="http://schemas.openxmlformats.org/officeDocument/2006/relationships/image" Target="../media/image20.png"/><Relationship Id="rId9" Type="http://schemas.openxmlformats.org/officeDocument/2006/relationships/image" Target="../media/image25.svg"/><Relationship Id="rId14" Type="http://schemas.openxmlformats.org/officeDocument/2006/relationships/image" Target="../media/image30.png"/><Relationship Id="rId22" Type="http://schemas.openxmlformats.org/officeDocument/2006/relationships/image" Target="../media/image9.png"/><Relationship Id="rId27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270622-2F55-A155-963F-44E136588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9D91A087-483C-48B1-5E9F-79C2D95E5D20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AA5F7BCC-EF7A-893A-96DB-DF011C43714B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A1DB56F-1031-F197-F945-8582DF29ADCA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6F0A2228-46DD-448C-2D01-E79524E844F1}"/>
              </a:ext>
            </a:extLst>
          </p:cNvPr>
          <p:cNvSpPr/>
          <p:nvPr/>
        </p:nvSpPr>
        <p:spPr>
          <a:xfrm>
            <a:off x="193652" y="4574183"/>
            <a:ext cx="11818285" cy="2121940"/>
          </a:xfrm>
          <a:custGeom>
            <a:avLst/>
            <a:gdLst/>
            <a:ahLst/>
            <a:cxnLst/>
            <a:rect l="l" t="t" r="r" b="b"/>
            <a:pathLst>
              <a:path w="17727427" h="3182910">
                <a:moveTo>
                  <a:pt x="0" y="0"/>
                </a:moveTo>
                <a:lnTo>
                  <a:pt x="17727427" y="0"/>
                </a:lnTo>
                <a:lnTo>
                  <a:pt x="17727427" y="3182910"/>
                </a:lnTo>
                <a:lnTo>
                  <a:pt x="0" y="3182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CC2673EE-135C-6039-98DF-AD0BD8D72574}"/>
              </a:ext>
            </a:extLst>
          </p:cNvPr>
          <p:cNvGrpSpPr/>
          <p:nvPr/>
        </p:nvGrpSpPr>
        <p:grpSpPr>
          <a:xfrm>
            <a:off x="908732" y="5142686"/>
            <a:ext cx="10374536" cy="1553437"/>
            <a:chOff x="0" y="0"/>
            <a:chExt cx="20749071" cy="3106873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6B59611B-9836-E240-B01F-41B05233DC56}"/>
                </a:ext>
              </a:extLst>
            </p:cNvPr>
            <p:cNvSpPr/>
            <p:nvPr/>
          </p:nvSpPr>
          <p:spPr>
            <a:xfrm>
              <a:off x="0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D0D377-FA2E-23D7-9D6A-012BAC4EF9B8}"/>
                </a:ext>
              </a:extLst>
            </p:cNvPr>
            <p:cNvSpPr/>
            <p:nvPr/>
          </p:nvSpPr>
          <p:spPr>
            <a:xfrm>
              <a:off x="4000347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6" y="0"/>
                  </a:lnTo>
                  <a:lnTo>
                    <a:pt x="1239546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9" name="Freeform 9">
              <a:extLst>
                <a:ext uri="{FF2B5EF4-FFF2-40B4-BE49-F238E27FC236}">
                  <a16:creationId xmlns:a16="http://schemas.microsoft.com/office/drawing/2014/main" id="{C65FD20C-31F1-275B-13F1-2C7FCC830465}"/>
                </a:ext>
              </a:extLst>
            </p:cNvPr>
            <p:cNvSpPr/>
            <p:nvPr/>
          </p:nvSpPr>
          <p:spPr>
            <a:xfrm>
              <a:off x="8309875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0" name="Freeform 10">
              <a:extLst>
                <a:ext uri="{FF2B5EF4-FFF2-40B4-BE49-F238E27FC236}">
                  <a16:creationId xmlns:a16="http://schemas.microsoft.com/office/drawing/2014/main" id="{6B77D4A9-2337-95B0-52EB-A21F45840702}"/>
                </a:ext>
              </a:extLst>
            </p:cNvPr>
            <p:cNvSpPr/>
            <p:nvPr/>
          </p:nvSpPr>
          <p:spPr>
            <a:xfrm>
              <a:off x="11754936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6" y="0"/>
                  </a:lnTo>
                  <a:lnTo>
                    <a:pt x="1239546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FF25E68A-66A6-45B8-0CC4-F92978FECC5E}"/>
                </a:ext>
              </a:extLst>
            </p:cNvPr>
            <p:cNvSpPr/>
            <p:nvPr/>
          </p:nvSpPr>
          <p:spPr>
            <a:xfrm>
              <a:off x="15509179" y="0"/>
              <a:ext cx="1485650" cy="3106873"/>
            </a:xfrm>
            <a:custGeom>
              <a:avLst/>
              <a:gdLst/>
              <a:ahLst/>
              <a:cxnLst/>
              <a:rect l="l" t="t" r="r" b="b"/>
              <a:pathLst>
                <a:path w="1485650" h="3106873">
                  <a:moveTo>
                    <a:pt x="0" y="0"/>
                  </a:moveTo>
                  <a:lnTo>
                    <a:pt x="1485650" y="0"/>
                  </a:lnTo>
                  <a:lnTo>
                    <a:pt x="1485650" y="3106873"/>
                  </a:lnTo>
                  <a:lnTo>
                    <a:pt x="0" y="310687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2" name="Freeform 12">
              <a:extLst>
                <a:ext uri="{FF2B5EF4-FFF2-40B4-BE49-F238E27FC236}">
                  <a16:creationId xmlns:a16="http://schemas.microsoft.com/office/drawing/2014/main" id="{BCE6E19B-0F18-68C8-6220-6A042E29F845}"/>
                </a:ext>
              </a:extLst>
            </p:cNvPr>
            <p:cNvSpPr/>
            <p:nvPr/>
          </p:nvSpPr>
          <p:spPr>
            <a:xfrm>
              <a:off x="19509526" y="514667"/>
              <a:ext cx="1239546" cy="2592206"/>
            </a:xfrm>
            <a:custGeom>
              <a:avLst/>
              <a:gdLst/>
              <a:ahLst/>
              <a:cxnLst/>
              <a:rect l="l" t="t" r="r" b="b"/>
              <a:pathLst>
                <a:path w="1239546" h="2592206">
                  <a:moveTo>
                    <a:pt x="0" y="0"/>
                  </a:moveTo>
                  <a:lnTo>
                    <a:pt x="1239545" y="0"/>
                  </a:lnTo>
                  <a:lnTo>
                    <a:pt x="1239545" y="2592206"/>
                  </a:lnTo>
                  <a:lnTo>
                    <a:pt x="0" y="2592206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</p:grpSp>
      <p:grpSp>
        <p:nvGrpSpPr>
          <p:cNvPr id="13" name="Group 13">
            <a:extLst>
              <a:ext uri="{FF2B5EF4-FFF2-40B4-BE49-F238E27FC236}">
                <a16:creationId xmlns:a16="http://schemas.microsoft.com/office/drawing/2014/main" id="{D8499B69-6AD8-6785-1A5D-8AA00FDE0DE1}"/>
              </a:ext>
            </a:extLst>
          </p:cNvPr>
          <p:cNvGrpSpPr/>
          <p:nvPr/>
        </p:nvGrpSpPr>
        <p:grpSpPr>
          <a:xfrm>
            <a:off x="1811864" y="5451441"/>
            <a:ext cx="8796565" cy="1406559"/>
            <a:chOff x="0" y="0"/>
            <a:chExt cx="17593131" cy="2813118"/>
          </a:xfrm>
        </p:grpSpPr>
        <p:sp>
          <p:nvSpPr>
            <p:cNvPr id="14" name="Freeform 14">
              <a:extLst>
                <a:ext uri="{FF2B5EF4-FFF2-40B4-BE49-F238E27FC236}">
                  <a16:creationId xmlns:a16="http://schemas.microsoft.com/office/drawing/2014/main" id="{24B92379-EA43-C57B-F3BD-9B25B5459FCB}"/>
                </a:ext>
              </a:extLst>
            </p:cNvPr>
            <p:cNvSpPr/>
            <p:nvPr/>
          </p:nvSpPr>
          <p:spPr>
            <a:xfrm>
              <a:off x="12192568" y="185799"/>
              <a:ext cx="1242005" cy="2627319"/>
            </a:xfrm>
            <a:custGeom>
              <a:avLst/>
              <a:gdLst/>
              <a:ahLst/>
              <a:cxnLst/>
              <a:rect l="l" t="t" r="r" b="b"/>
              <a:pathLst>
                <a:path w="1242005" h="2627319">
                  <a:moveTo>
                    <a:pt x="0" y="0"/>
                  </a:moveTo>
                  <a:lnTo>
                    <a:pt x="1242006" y="0"/>
                  </a:lnTo>
                  <a:lnTo>
                    <a:pt x="1242006" y="2627319"/>
                  </a:lnTo>
                  <a:lnTo>
                    <a:pt x="0" y="2627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FAF0E3CE-5170-12B4-3CCF-F89E523373C4}"/>
                </a:ext>
              </a:extLst>
            </p:cNvPr>
            <p:cNvSpPr/>
            <p:nvPr/>
          </p:nvSpPr>
          <p:spPr>
            <a:xfrm flipH="1">
              <a:off x="0" y="300323"/>
              <a:ext cx="1233554" cy="2512795"/>
            </a:xfrm>
            <a:custGeom>
              <a:avLst/>
              <a:gdLst/>
              <a:ahLst/>
              <a:cxnLst/>
              <a:rect l="l" t="t" r="r" b="b"/>
              <a:pathLst>
                <a:path w="1233554" h="2512795">
                  <a:moveTo>
                    <a:pt x="1233554" y="0"/>
                  </a:moveTo>
                  <a:lnTo>
                    <a:pt x="0" y="0"/>
                  </a:lnTo>
                  <a:lnTo>
                    <a:pt x="0" y="2512795"/>
                  </a:lnTo>
                  <a:lnTo>
                    <a:pt x="1233554" y="2512795"/>
                  </a:lnTo>
                  <a:lnTo>
                    <a:pt x="1233554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6" name="Freeform 16">
              <a:extLst>
                <a:ext uri="{FF2B5EF4-FFF2-40B4-BE49-F238E27FC236}">
                  <a16:creationId xmlns:a16="http://schemas.microsoft.com/office/drawing/2014/main" id="{66FCF70D-7334-8052-1ED6-5017538719FF}"/>
                </a:ext>
              </a:extLst>
            </p:cNvPr>
            <p:cNvSpPr/>
            <p:nvPr/>
          </p:nvSpPr>
          <p:spPr>
            <a:xfrm>
              <a:off x="16702607" y="185799"/>
              <a:ext cx="890524" cy="2627319"/>
            </a:xfrm>
            <a:custGeom>
              <a:avLst/>
              <a:gdLst/>
              <a:ahLst/>
              <a:cxnLst/>
              <a:rect l="l" t="t" r="r" b="b"/>
              <a:pathLst>
                <a:path w="890524" h="2627319">
                  <a:moveTo>
                    <a:pt x="0" y="0"/>
                  </a:moveTo>
                  <a:lnTo>
                    <a:pt x="890524" y="0"/>
                  </a:lnTo>
                  <a:lnTo>
                    <a:pt x="890524" y="2627319"/>
                  </a:lnTo>
                  <a:lnTo>
                    <a:pt x="0" y="2627319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0">
                <a:extLst>
                  <a:ext uri="{96DAC541-7B7A-43D3-8B79-37D633B846F1}">
                    <asvg:svgBlip xmlns:asvg="http://schemas.microsoft.com/office/drawing/2016/SVG/main" r:embed="rId11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7" name="Freeform 17">
              <a:extLst>
                <a:ext uri="{FF2B5EF4-FFF2-40B4-BE49-F238E27FC236}">
                  <a16:creationId xmlns:a16="http://schemas.microsoft.com/office/drawing/2014/main" id="{776D08BD-CA18-70C9-5066-40ED6ED03E9A}"/>
                </a:ext>
              </a:extLst>
            </p:cNvPr>
            <p:cNvSpPr/>
            <p:nvPr/>
          </p:nvSpPr>
          <p:spPr>
            <a:xfrm>
              <a:off x="4096383" y="0"/>
              <a:ext cx="1589412" cy="2813118"/>
            </a:xfrm>
            <a:custGeom>
              <a:avLst/>
              <a:gdLst/>
              <a:ahLst/>
              <a:cxnLst/>
              <a:rect l="l" t="t" r="r" b="b"/>
              <a:pathLst>
                <a:path w="1589412" h="2813118">
                  <a:moveTo>
                    <a:pt x="0" y="0"/>
                  </a:moveTo>
                  <a:lnTo>
                    <a:pt x="1589412" y="0"/>
                  </a:lnTo>
                  <a:lnTo>
                    <a:pt x="1589412" y="2813118"/>
                  </a:lnTo>
                  <a:lnTo>
                    <a:pt x="0" y="281311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12"/>
              <a:stretch>
                <a:fillRect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</p:grpSp>
      <p:sp>
        <p:nvSpPr>
          <p:cNvPr id="18" name="TextBox 18">
            <a:extLst>
              <a:ext uri="{FF2B5EF4-FFF2-40B4-BE49-F238E27FC236}">
                <a16:creationId xmlns:a16="http://schemas.microsoft.com/office/drawing/2014/main" id="{5363D737-599B-EA5E-5BB7-9F456C3AD51D}"/>
              </a:ext>
            </a:extLst>
          </p:cNvPr>
          <p:cNvSpPr txBox="1"/>
          <p:nvPr/>
        </p:nvSpPr>
        <p:spPr>
          <a:xfrm>
            <a:off x="1246152" y="2460163"/>
            <a:ext cx="9699697" cy="1354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ja-JP" altLang="en-US" sz="3200" b="1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 Heavy"/>
                <a:sym typeface="Noto Sans JP Heavy"/>
              </a:rPr>
              <a:t>大空町まちの芽プロジェクト補助金</a:t>
            </a:r>
            <a:endParaRPr lang="en-US" altLang="ja-JP" sz="3200" b="1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 Heavy"/>
              <a:sym typeface="Noto Sans JP Heavy"/>
            </a:endParaRPr>
          </a:p>
          <a:p>
            <a:pPr algn="ctr">
              <a:lnSpc>
                <a:spcPts val="5600"/>
              </a:lnSpc>
            </a:pPr>
            <a:r>
              <a:rPr lang="ja-JP" altLang="en-US" sz="3200" b="1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 Heavy"/>
                <a:sym typeface="Noto Sans JP Heavy"/>
              </a:rPr>
              <a:t>事業実施報告書</a:t>
            </a:r>
            <a:endParaRPr lang="en-US" sz="3200" b="1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 Heavy"/>
              <a:sym typeface="Noto Sans JP Heavy"/>
            </a:endParaRPr>
          </a:p>
        </p:txBody>
      </p:sp>
      <p:sp>
        <p:nvSpPr>
          <p:cNvPr id="19" name="Freeform 19">
            <a:extLst>
              <a:ext uri="{FF2B5EF4-FFF2-40B4-BE49-F238E27FC236}">
                <a16:creationId xmlns:a16="http://schemas.microsoft.com/office/drawing/2014/main" id="{7CF989CB-5F57-6924-409A-E4B1EABC1D73}"/>
              </a:ext>
            </a:extLst>
          </p:cNvPr>
          <p:cNvSpPr/>
          <p:nvPr/>
        </p:nvSpPr>
        <p:spPr>
          <a:xfrm>
            <a:off x="5710973" y="1394966"/>
            <a:ext cx="770054" cy="976297"/>
          </a:xfrm>
          <a:custGeom>
            <a:avLst/>
            <a:gdLst/>
            <a:ahLst/>
            <a:cxnLst/>
            <a:rect l="l" t="t" r="r" b="b"/>
            <a:pathLst>
              <a:path w="1155081" h="1464445">
                <a:moveTo>
                  <a:pt x="0" y="0"/>
                </a:moveTo>
                <a:lnTo>
                  <a:pt x="1155082" y="0"/>
                </a:lnTo>
                <a:lnTo>
                  <a:pt x="1155082" y="1464445"/>
                </a:lnTo>
                <a:lnTo>
                  <a:pt x="0" y="1464445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21" name="正方形/長方形 20">
            <a:extLst>
              <a:ext uri="{FF2B5EF4-FFF2-40B4-BE49-F238E27FC236}">
                <a16:creationId xmlns:a16="http://schemas.microsoft.com/office/drawing/2014/main" id="{D2F8E9F1-4E8B-BE37-D3AB-F797593A9A0A}"/>
              </a:ext>
            </a:extLst>
          </p:cNvPr>
          <p:cNvSpPr/>
          <p:nvPr/>
        </p:nvSpPr>
        <p:spPr>
          <a:xfrm>
            <a:off x="3860056" y="4140200"/>
            <a:ext cx="4471145" cy="43398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</a:rPr>
              <a:t>団体名・個人名</a:t>
            </a:r>
          </a:p>
        </p:txBody>
      </p:sp>
    </p:spTree>
    <p:extLst>
      <p:ext uri="{BB962C8B-B14F-4D97-AF65-F5344CB8AC3E}">
        <p14:creationId xmlns:p14="http://schemas.microsoft.com/office/powerpoint/2010/main" val="38087583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Freeform 5"/>
          <p:cNvSpPr/>
          <p:nvPr/>
        </p:nvSpPr>
        <p:spPr>
          <a:xfrm>
            <a:off x="193652" y="4574183"/>
            <a:ext cx="11818285" cy="2121940"/>
          </a:xfrm>
          <a:custGeom>
            <a:avLst/>
            <a:gdLst/>
            <a:ahLst/>
            <a:cxnLst/>
            <a:rect l="l" t="t" r="r" b="b"/>
            <a:pathLst>
              <a:path w="17727427" h="3182910">
                <a:moveTo>
                  <a:pt x="0" y="0"/>
                </a:moveTo>
                <a:lnTo>
                  <a:pt x="17727427" y="0"/>
                </a:lnTo>
                <a:lnTo>
                  <a:pt x="17727427" y="3182910"/>
                </a:lnTo>
                <a:lnTo>
                  <a:pt x="0" y="3182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7" name="TextBox 7"/>
          <p:cNvSpPr txBox="1"/>
          <p:nvPr/>
        </p:nvSpPr>
        <p:spPr>
          <a:xfrm>
            <a:off x="1357363" y="333946"/>
            <a:ext cx="9699697" cy="65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ja-JP" altLang="en-US" sz="3734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実施事業の内容</a:t>
            </a:r>
            <a:endParaRPr lang="en-US" sz="3734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93652" y="81180"/>
            <a:ext cx="3598864" cy="188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667"/>
              </a:lnSpc>
              <a:spcBef>
                <a:spcPct val="0"/>
              </a:spcBef>
            </a:pPr>
            <a:r>
              <a:rPr lang="en-US" sz="13334" b="1" spc="667" dirty="0">
                <a:solidFill>
                  <a:srgbClr val="2472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01</a:t>
            </a:r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id="{988EEA12-D16C-96A5-185D-32B5F293000E}"/>
              </a:ext>
            </a:extLst>
          </p:cNvPr>
          <p:cNvGrpSpPr/>
          <p:nvPr/>
        </p:nvGrpSpPr>
        <p:grpSpPr>
          <a:xfrm>
            <a:off x="7316093" y="2045964"/>
            <a:ext cx="4325589" cy="4225471"/>
            <a:chOff x="0" y="0"/>
            <a:chExt cx="4828540" cy="4716780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58FBEF40-D7F8-79AC-2087-622EAC52BC7B}"/>
                </a:ext>
              </a:extLst>
            </p:cNvPr>
            <p:cNvSpPr/>
            <p:nvPr/>
          </p:nvSpPr>
          <p:spPr>
            <a:xfrm>
              <a:off x="1103" y="1273"/>
              <a:ext cx="4830645" cy="4716345"/>
            </a:xfrm>
            <a:custGeom>
              <a:avLst/>
              <a:gdLst/>
              <a:ahLst/>
              <a:cxnLst/>
              <a:rect l="l" t="t" r="r" b="b"/>
              <a:pathLst>
                <a:path w="4830645" h="47163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7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7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7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7" y="4272277"/>
                    <a:pt x="4534067" y="4326887"/>
                    <a:pt x="4490887" y="4373877"/>
                  </a:cubicBezTo>
                  <a:cubicBezTo>
                    <a:pt x="4452787" y="4415787"/>
                    <a:pt x="4410877" y="4457697"/>
                    <a:pt x="4344837" y="4458967"/>
                  </a:cubicBezTo>
                  <a:cubicBezTo>
                    <a:pt x="4329597" y="4458967"/>
                    <a:pt x="4315627" y="4474207"/>
                    <a:pt x="4300387" y="4481827"/>
                  </a:cubicBezTo>
                  <a:cubicBezTo>
                    <a:pt x="4235617" y="4509767"/>
                    <a:pt x="4168307" y="4533897"/>
                    <a:pt x="4104807" y="4564377"/>
                  </a:cubicBezTo>
                  <a:cubicBezTo>
                    <a:pt x="3987967" y="4620257"/>
                    <a:pt x="3862237" y="4629147"/>
                    <a:pt x="3736507" y="4634227"/>
                  </a:cubicBezTo>
                  <a:cubicBezTo>
                    <a:pt x="3688247" y="4636767"/>
                    <a:pt x="3638717" y="4632957"/>
                    <a:pt x="3590457" y="4636767"/>
                  </a:cubicBezTo>
                  <a:cubicBezTo>
                    <a:pt x="3566327" y="4638037"/>
                    <a:pt x="3543467" y="4649467"/>
                    <a:pt x="3520607" y="4654547"/>
                  </a:cubicBezTo>
                  <a:cubicBezTo>
                    <a:pt x="3510447" y="4657087"/>
                    <a:pt x="3500287" y="4655817"/>
                    <a:pt x="3488857" y="4657087"/>
                  </a:cubicBezTo>
                  <a:cubicBezTo>
                    <a:pt x="3473617" y="4658357"/>
                    <a:pt x="3458377" y="4662167"/>
                    <a:pt x="3443137" y="4660897"/>
                  </a:cubicBezTo>
                  <a:cubicBezTo>
                    <a:pt x="3427897" y="4658357"/>
                    <a:pt x="3417737" y="4653277"/>
                    <a:pt x="3415197" y="4653277"/>
                  </a:cubicBezTo>
                  <a:close/>
                </a:path>
              </a:pathLst>
            </a:custGeom>
            <a:blipFill>
              <a:blip r:embed="rId4"/>
              <a:stretch>
                <a:fillRect l="-23271" r="-23271"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DEC555A3-FD2D-0F6F-938A-A40C863F505F}"/>
              </a:ext>
            </a:extLst>
          </p:cNvPr>
          <p:cNvSpPr txBox="1"/>
          <p:nvPr/>
        </p:nvSpPr>
        <p:spPr>
          <a:xfrm>
            <a:off x="546759" y="1781325"/>
            <a:ext cx="4963665" cy="561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○事業の目的</a:t>
            </a:r>
            <a:endParaRPr lang="en-US" sz="2000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4C262F6-E880-5195-DB5B-9179E190F466}"/>
              </a:ext>
            </a:extLst>
          </p:cNvPr>
          <p:cNvSpPr txBox="1"/>
          <p:nvPr/>
        </p:nvSpPr>
        <p:spPr>
          <a:xfrm>
            <a:off x="871404" y="2439456"/>
            <a:ext cx="5842224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</a:pPr>
            <a:r>
              <a:rPr lang="ja-JP" altLang="en-US" sz="1400" spc="93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●●●●</a:t>
            </a:r>
            <a:endParaRPr lang="en-US" sz="1400" spc="93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E13942AE-0677-DD47-9CD0-A428161E9535}"/>
              </a:ext>
            </a:extLst>
          </p:cNvPr>
          <p:cNvSpPr txBox="1"/>
          <p:nvPr/>
        </p:nvSpPr>
        <p:spPr>
          <a:xfrm>
            <a:off x="546759" y="3905074"/>
            <a:ext cx="5730473" cy="561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○事業内容（何を行ったか）</a:t>
            </a:r>
            <a:endParaRPr lang="en-US" sz="2000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AB086A70-8380-9F16-4D7D-C7A9BDC17AC8}"/>
              </a:ext>
            </a:extLst>
          </p:cNvPr>
          <p:cNvSpPr txBox="1"/>
          <p:nvPr/>
        </p:nvSpPr>
        <p:spPr>
          <a:xfrm>
            <a:off x="871404" y="4857477"/>
            <a:ext cx="5842224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</a:pPr>
            <a:r>
              <a:rPr lang="ja-JP" altLang="en-US" sz="1400" spc="93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●●●●</a:t>
            </a:r>
            <a:endParaRPr lang="en-US" sz="1400" spc="93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78ACED15-99E9-7958-F1E4-15D37A7F89E3}"/>
              </a:ext>
            </a:extLst>
          </p:cNvPr>
          <p:cNvSpPr txBox="1"/>
          <p:nvPr/>
        </p:nvSpPr>
        <p:spPr>
          <a:xfrm>
            <a:off x="7034683" y="1059147"/>
            <a:ext cx="4963665" cy="561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○活動の様子（写真）</a:t>
            </a:r>
            <a:endParaRPr lang="en-US" sz="2000" spc="1120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32771938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F1778-E471-FFA4-1799-E466DF5161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DBAF77C2-9F4C-B048-08D4-92C54F5C41C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96513C0F-FE81-635D-D964-8BBD3555A0F9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95CAA9F4-D559-D9F4-E56F-37F959FDB9A2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6295E309-0858-C79F-306C-76E80289893A}"/>
              </a:ext>
            </a:extLst>
          </p:cNvPr>
          <p:cNvSpPr/>
          <p:nvPr/>
        </p:nvSpPr>
        <p:spPr>
          <a:xfrm>
            <a:off x="193652" y="4574183"/>
            <a:ext cx="11818285" cy="2121940"/>
          </a:xfrm>
          <a:custGeom>
            <a:avLst/>
            <a:gdLst/>
            <a:ahLst/>
            <a:cxnLst/>
            <a:rect l="l" t="t" r="r" b="b"/>
            <a:pathLst>
              <a:path w="17727427" h="3182910">
                <a:moveTo>
                  <a:pt x="0" y="0"/>
                </a:moveTo>
                <a:lnTo>
                  <a:pt x="17727427" y="0"/>
                </a:lnTo>
                <a:lnTo>
                  <a:pt x="17727427" y="3182910"/>
                </a:lnTo>
                <a:lnTo>
                  <a:pt x="0" y="3182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CDB8A57A-7A0B-5B2E-495D-15F5EDB422D1}"/>
              </a:ext>
            </a:extLst>
          </p:cNvPr>
          <p:cNvSpPr txBox="1"/>
          <p:nvPr/>
        </p:nvSpPr>
        <p:spPr>
          <a:xfrm>
            <a:off x="1357363" y="333946"/>
            <a:ext cx="9699697" cy="65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ja-JP" altLang="en-US" sz="3734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事業実施の成果</a:t>
            </a:r>
            <a:endParaRPr lang="en-US" sz="3734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99B514A8-B621-CB6B-4F99-584973649B22}"/>
              </a:ext>
            </a:extLst>
          </p:cNvPr>
          <p:cNvSpPr txBox="1"/>
          <p:nvPr/>
        </p:nvSpPr>
        <p:spPr>
          <a:xfrm>
            <a:off x="193652" y="81180"/>
            <a:ext cx="3598864" cy="188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667"/>
              </a:lnSpc>
              <a:spcBef>
                <a:spcPct val="0"/>
              </a:spcBef>
            </a:pPr>
            <a:r>
              <a:rPr lang="en-US" sz="13334" b="1" spc="667" dirty="0">
                <a:solidFill>
                  <a:srgbClr val="2472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</a:t>
            </a:r>
            <a:r>
              <a:rPr lang="en-US" altLang="ja-JP" sz="13334" b="1" spc="667" dirty="0">
                <a:solidFill>
                  <a:srgbClr val="2472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2</a:t>
            </a:r>
            <a:endParaRPr lang="en-US" sz="13334" b="1" spc="667" dirty="0">
              <a:solidFill>
                <a:srgbClr val="247233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id="{3516A536-14D7-815E-6508-85DBE0AE9945}"/>
              </a:ext>
            </a:extLst>
          </p:cNvPr>
          <p:cNvGrpSpPr/>
          <p:nvPr/>
        </p:nvGrpSpPr>
        <p:grpSpPr>
          <a:xfrm>
            <a:off x="7316093" y="2045964"/>
            <a:ext cx="4325589" cy="4225471"/>
            <a:chOff x="0" y="0"/>
            <a:chExt cx="4828540" cy="4716780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6B403694-27B7-B85C-8FD1-6AC6B49AD286}"/>
                </a:ext>
              </a:extLst>
            </p:cNvPr>
            <p:cNvSpPr/>
            <p:nvPr/>
          </p:nvSpPr>
          <p:spPr>
            <a:xfrm>
              <a:off x="1103" y="1273"/>
              <a:ext cx="4830645" cy="4716345"/>
            </a:xfrm>
            <a:custGeom>
              <a:avLst/>
              <a:gdLst/>
              <a:ahLst/>
              <a:cxnLst/>
              <a:rect l="l" t="t" r="r" b="b"/>
              <a:pathLst>
                <a:path w="4830645" h="47163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7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7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7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7" y="4272277"/>
                    <a:pt x="4534067" y="4326887"/>
                    <a:pt x="4490887" y="4373877"/>
                  </a:cubicBezTo>
                  <a:cubicBezTo>
                    <a:pt x="4452787" y="4415787"/>
                    <a:pt x="4410877" y="4457697"/>
                    <a:pt x="4344837" y="4458967"/>
                  </a:cubicBezTo>
                  <a:cubicBezTo>
                    <a:pt x="4329597" y="4458967"/>
                    <a:pt x="4315627" y="4474207"/>
                    <a:pt x="4300387" y="4481827"/>
                  </a:cubicBezTo>
                  <a:cubicBezTo>
                    <a:pt x="4235617" y="4509767"/>
                    <a:pt x="4168307" y="4533897"/>
                    <a:pt x="4104807" y="4564377"/>
                  </a:cubicBezTo>
                  <a:cubicBezTo>
                    <a:pt x="3987967" y="4620257"/>
                    <a:pt x="3862237" y="4629147"/>
                    <a:pt x="3736507" y="4634227"/>
                  </a:cubicBezTo>
                  <a:cubicBezTo>
                    <a:pt x="3688247" y="4636767"/>
                    <a:pt x="3638717" y="4632957"/>
                    <a:pt x="3590457" y="4636767"/>
                  </a:cubicBezTo>
                  <a:cubicBezTo>
                    <a:pt x="3566327" y="4638037"/>
                    <a:pt x="3543467" y="4649467"/>
                    <a:pt x="3520607" y="4654547"/>
                  </a:cubicBezTo>
                  <a:cubicBezTo>
                    <a:pt x="3510447" y="4657087"/>
                    <a:pt x="3500287" y="4655817"/>
                    <a:pt x="3488857" y="4657087"/>
                  </a:cubicBezTo>
                  <a:cubicBezTo>
                    <a:pt x="3473617" y="4658357"/>
                    <a:pt x="3458377" y="4662167"/>
                    <a:pt x="3443137" y="4660897"/>
                  </a:cubicBezTo>
                  <a:cubicBezTo>
                    <a:pt x="3427897" y="4658357"/>
                    <a:pt x="3417737" y="4653277"/>
                    <a:pt x="3415197" y="4653277"/>
                  </a:cubicBezTo>
                  <a:close/>
                </a:path>
              </a:pathLst>
            </a:custGeom>
            <a:blipFill>
              <a:blip r:embed="rId4"/>
              <a:stretch>
                <a:fillRect l="-23271" r="-23271"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5FEA6AB6-70B2-BA01-EB17-51D831818D28}"/>
              </a:ext>
            </a:extLst>
          </p:cNvPr>
          <p:cNvSpPr txBox="1"/>
          <p:nvPr/>
        </p:nvSpPr>
        <p:spPr>
          <a:xfrm>
            <a:off x="546759" y="1781325"/>
            <a:ext cx="4963665" cy="561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○どんな結果だったか</a:t>
            </a:r>
            <a:endParaRPr lang="en-US" sz="2000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A6095EF7-31C7-4876-2749-592D027F8C29}"/>
              </a:ext>
            </a:extLst>
          </p:cNvPr>
          <p:cNvSpPr txBox="1"/>
          <p:nvPr/>
        </p:nvSpPr>
        <p:spPr>
          <a:xfrm>
            <a:off x="871404" y="2439456"/>
            <a:ext cx="5842224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</a:pPr>
            <a:r>
              <a:rPr lang="ja-JP" altLang="en-US" sz="1400" spc="93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●●●●</a:t>
            </a:r>
            <a:endParaRPr lang="en-US" sz="1400" spc="93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830DB363-08BD-3AEE-1AEE-101881840E0E}"/>
              </a:ext>
            </a:extLst>
          </p:cNvPr>
          <p:cNvSpPr txBox="1"/>
          <p:nvPr/>
        </p:nvSpPr>
        <p:spPr>
          <a:xfrm>
            <a:off x="546759" y="3795336"/>
            <a:ext cx="5730473" cy="561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○どんな成果があったか</a:t>
            </a:r>
            <a:endParaRPr lang="en-US" sz="2000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6816B678-BD7F-7294-5D29-2CBF91A65FCC}"/>
              </a:ext>
            </a:extLst>
          </p:cNvPr>
          <p:cNvSpPr txBox="1"/>
          <p:nvPr/>
        </p:nvSpPr>
        <p:spPr>
          <a:xfrm>
            <a:off x="871404" y="4857477"/>
            <a:ext cx="5842224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</a:pPr>
            <a:r>
              <a:rPr lang="ja-JP" altLang="en-US" sz="1400" spc="93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●●●●</a:t>
            </a:r>
            <a:endParaRPr lang="en-US" sz="1400" spc="93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0E724F47-AA18-50E1-296E-808C00E1E2BE}"/>
              </a:ext>
            </a:extLst>
          </p:cNvPr>
          <p:cNvSpPr txBox="1"/>
          <p:nvPr/>
        </p:nvSpPr>
        <p:spPr>
          <a:xfrm>
            <a:off x="7034683" y="1059147"/>
            <a:ext cx="4963665" cy="561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○活動の様子（写真）</a:t>
            </a:r>
            <a:endParaRPr lang="en-US" sz="2000" spc="1120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13416281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485E4E0-F94A-67F3-2B89-25324A8F3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>
            <a:extLst>
              <a:ext uri="{FF2B5EF4-FFF2-40B4-BE49-F238E27FC236}">
                <a16:creationId xmlns:a16="http://schemas.microsoft.com/office/drawing/2014/main" id="{C0FE23D0-0B65-0F2D-E798-E2AF732A625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>
              <a:extLst>
                <a:ext uri="{FF2B5EF4-FFF2-40B4-BE49-F238E27FC236}">
                  <a16:creationId xmlns:a16="http://schemas.microsoft.com/office/drawing/2014/main" id="{ED1CF738-F41A-1DCA-0728-BC9AE3E05D89}"/>
                </a:ext>
              </a:extLst>
            </p:cNvPr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>
              <a:extLst>
                <a:ext uri="{FF2B5EF4-FFF2-40B4-BE49-F238E27FC236}">
                  <a16:creationId xmlns:a16="http://schemas.microsoft.com/office/drawing/2014/main" id="{FE50AF60-D0B9-1A32-1762-0109896DC448}"/>
                </a:ext>
              </a:extLst>
            </p:cNvPr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5631A360-7A88-8E2A-B64C-BF3E95CC96B9}"/>
              </a:ext>
            </a:extLst>
          </p:cNvPr>
          <p:cNvSpPr/>
          <p:nvPr/>
        </p:nvSpPr>
        <p:spPr>
          <a:xfrm>
            <a:off x="193652" y="4574183"/>
            <a:ext cx="11818285" cy="2121940"/>
          </a:xfrm>
          <a:custGeom>
            <a:avLst/>
            <a:gdLst/>
            <a:ahLst/>
            <a:cxnLst/>
            <a:rect l="l" t="t" r="r" b="b"/>
            <a:pathLst>
              <a:path w="17727427" h="3182910">
                <a:moveTo>
                  <a:pt x="0" y="0"/>
                </a:moveTo>
                <a:lnTo>
                  <a:pt x="17727427" y="0"/>
                </a:lnTo>
                <a:lnTo>
                  <a:pt x="17727427" y="3182910"/>
                </a:lnTo>
                <a:lnTo>
                  <a:pt x="0" y="31829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0D14B98A-6671-D0EE-57F9-0EE0253B3CC3}"/>
              </a:ext>
            </a:extLst>
          </p:cNvPr>
          <p:cNvSpPr txBox="1"/>
          <p:nvPr/>
        </p:nvSpPr>
        <p:spPr>
          <a:xfrm>
            <a:off x="1357363" y="333946"/>
            <a:ext cx="9699697" cy="6528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00"/>
              </a:lnSpc>
            </a:pPr>
            <a:r>
              <a:rPr lang="ja-JP" altLang="en-US" sz="3734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今後の活動について</a:t>
            </a:r>
            <a:endParaRPr lang="en-US" sz="3734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31C6CB91-740E-1170-327C-B8AA7AC71D64}"/>
              </a:ext>
            </a:extLst>
          </p:cNvPr>
          <p:cNvSpPr txBox="1"/>
          <p:nvPr/>
        </p:nvSpPr>
        <p:spPr>
          <a:xfrm>
            <a:off x="193652" y="81180"/>
            <a:ext cx="3598864" cy="18851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14667"/>
              </a:lnSpc>
              <a:spcBef>
                <a:spcPct val="0"/>
              </a:spcBef>
            </a:pPr>
            <a:r>
              <a:rPr lang="en-US" sz="13334" b="1" spc="667" dirty="0">
                <a:solidFill>
                  <a:srgbClr val="2472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</a:t>
            </a:r>
            <a:r>
              <a:rPr lang="en-US" altLang="ja-JP" sz="13334" b="1" spc="667" dirty="0">
                <a:solidFill>
                  <a:srgbClr val="247233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3</a:t>
            </a:r>
            <a:endParaRPr lang="en-US" sz="13334" b="1" spc="667" dirty="0">
              <a:solidFill>
                <a:srgbClr val="247233"/>
              </a:solidFill>
              <a:latin typeface="League Spartan"/>
              <a:ea typeface="League Spartan"/>
              <a:cs typeface="League Spartan"/>
              <a:sym typeface="League Spartan"/>
            </a:endParaRPr>
          </a:p>
        </p:txBody>
      </p:sp>
      <p:grpSp>
        <p:nvGrpSpPr>
          <p:cNvPr id="12" name="Group 9">
            <a:extLst>
              <a:ext uri="{FF2B5EF4-FFF2-40B4-BE49-F238E27FC236}">
                <a16:creationId xmlns:a16="http://schemas.microsoft.com/office/drawing/2014/main" id="{473112A1-72C6-A2C9-CE79-EA0272EE606A}"/>
              </a:ext>
            </a:extLst>
          </p:cNvPr>
          <p:cNvGrpSpPr/>
          <p:nvPr/>
        </p:nvGrpSpPr>
        <p:grpSpPr>
          <a:xfrm>
            <a:off x="7316093" y="2045964"/>
            <a:ext cx="4325589" cy="4225471"/>
            <a:chOff x="0" y="0"/>
            <a:chExt cx="4828540" cy="4716780"/>
          </a:xfrm>
        </p:grpSpPr>
        <p:sp>
          <p:nvSpPr>
            <p:cNvPr id="13" name="Freeform 10">
              <a:extLst>
                <a:ext uri="{FF2B5EF4-FFF2-40B4-BE49-F238E27FC236}">
                  <a16:creationId xmlns:a16="http://schemas.microsoft.com/office/drawing/2014/main" id="{79DBE296-14EC-1952-778E-E208DF99860A}"/>
                </a:ext>
              </a:extLst>
            </p:cNvPr>
            <p:cNvSpPr/>
            <p:nvPr/>
          </p:nvSpPr>
          <p:spPr>
            <a:xfrm>
              <a:off x="1103" y="1273"/>
              <a:ext cx="4830645" cy="4716345"/>
            </a:xfrm>
            <a:custGeom>
              <a:avLst/>
              <a:gdLst/>
              <a:ahLst/>
              <a:cxnLst/>
              <a:rect l="l" t="t" r="r" b="b"/>
              <a:pathLst>
                <a:path w="4830645" h="4716345">
                  <a:moveTo>
                    <a:pt x="3415197" y="4653277"/>
                  </a:moveTo>
                  <a:cubicBezTo>
                    <a:pt x="3387257" y="4660897"/>
                    <a:pt x="3365667" y="4671057"/>
                    <a:pt x="3344077" y="4673597"/>
                  </a:cubicBezTo>
                  <a:cubicBezTo>
                    <a:pt x="3222157" y="4683757"/>
                    <a:pt x="3101507" y="4693917"/>
                    <a:pt x="2979587" y="4702807"/>
                  </a:cubicBezTo>
                  <a:cubicBezTo>
                    <a:pt x="2917357" y="4706617"/>
                    <a:pt x="2855127" y="4710427"/>
                    <a:pt x="2792897" y="4711697"/>
                  </a:cubicBezTo>
                  <a:cubicBezTo>
                    <a:pt x="2725587" y="4714237"/>
                    <a:pt x="2658277" y="4718047"/>
                    <a:pt x="2592237" y="4715507"/>
                  </a:cubicBezTo>
                  <a:cubicBezTo>
                    <a:pt x="2528737" y="4714237"/>
                    <a:pt x="2465237" y="4710427"/>
                    <a:pt x="2404277" y="4698997"/>
                  </a:cubicBezTo>
                  <a:cubicBezTo>
                    <a:pt x="2325537" y="4685027"/>
                    <a:pt x="2245527" y="4685027"/>
                    <a:pt x="2168057" y="4672327"/>
                  </a:cubicBezTo>
                  <a:cubicBezTo>
                    <a:pt x="1966127" y="4639307"/>
                    <a:pt x="1760387" y="4648197"/>
                    <a:pt x="1557187" y="4634227"/>
                  </a:cubicBezTo>
                  <a:cubicBezTo>
                    <a:pt x="1442887" y="4626607"/>
                    <a:pt x="1328587" y="4608827"/>
                    <a:pt x="1214287" y="4593587"/>
                  </a:cubicBezTo>
                  <a:cubicBezTo>
                    <a:pt x="1084747" y="4577077"/>
                    <a:pt x="955207" y="4558027"/>
                    <a:pt x="824397" y="4540247"/>
                  </a:cubicBezTo>
                  <a:cubicBezTo>
                    <a:pt x="729147" y="4527547"/>
                    <a:pt x="632627" y="4514847"/>
                    <a:pt x="537377" y="4502147"/>
                  </a:cubicBezTo>
                  <a:cubicBezTo>
                    <a:pt x="534837" y="4502147"/>
                    <a:pt x="532297" y="4500877"/>
                    <a:pt x="529757" y="4500877"/>
                  </a:cubicBezTo>
                  <a:cubicBezTo>
                    <a:pt x="449747" y="4466587"/>
                    <a:pt x="364657" y="4439917"/>
                    <a:pt x="290997" y="4395467"/>
                  </a:cubicBezTo>
                  <a:cubicBezTo>
                    <a:pt x="166537" y="4319267"/>
                    <a:pt x="113197" y="4197347"/>
                    <a:pt x="108117" y="4053837"/>
                  </a:cubicBezTo>
                  <a:cubicBezTo>
                    <a:pt x="106847" y="4004307"/>
                    <a:pt x="100497" y="3956047"/>
                    <a:pt x="100497" y="3906517"/>
                  </a:cubicBezTo>
                  <a:cubicBezTo>
                    <a:pt x="101767" y="3837937"/>
                    <a:pt x="106847" y="3770627"/>
                    <a:pt x="110657" y="3703317"/>
                  </a:cubicBezTo>
                  <a:cubicBezTo>
                    <a:pt x="120817" y="3502657"/>
                    <a:pt x="125897" y="3301997"/>
                    <a:pt x="110657" y="3101337"/>
                  </a:cubicBezTo>
                  <a:cubicBezTo>
                    <a:pt x="96687" y="2920997"/>
                    <a:pt x="83987" y="2741927"/>
                    <a:pt x="70017" y="2561587"/>
                  </a:cubicBezTo>
                  <a:cubicBezTo>
                    <a:pt x="61127" y="2446017"/>
                    <a:pt x="49697" y="2331717"/>
                    <a:pt x="42077" y="2216147"/>
                  </a:cubicBezTo>
                  <a:cubicBezTo>
                    <a:pt x="36997" y="2139947"/>
                    <a:pt x="38267" y="2062477"/>
                    <a:pt x="33187" y="1986277"/>
                  </a:cubicBezTo>
                  <a:cubicBezTo>
                    <a:pt x="30647" y="1943097"/>
                    <a:pt x="16677" y="1901187"/>
                    <a:pt x="15407" y="1858007"/>
                  </a:cubicBezTo>
                  <a:cubicBezTo>
                    <a:pt x="10327" y="1753867"/>
                    <a:pt x="9057" y="1648457"/>
                    <a:pt x="6517" y="1543047"/>
                  </a:cubicBezTo>
                  <a:cubicBezTo>
                    <a:pt x="5247" y="1502407"/>
                    <a:pt x="-1103" y="1461767"/>
                    <a:pt x="167" y="1421127"/>
                  </a:cubicBezTo>
                  <a:cubicBezTo>
                    <a:pt x="1437" y="1357627"/>
                    <a:pt x="9057" y="1294127"/>
                    <a:pt x="10327" y="1230627"/>
                  </a:cubicBezTo>
                  <a:cubicBezTo>
                    <a:pt x="11597" y="1156967"/>
                    <a:pt x="3977" y="1083307"/>
                    <a:pt x="6517" y="1010917"/>
                  </a:cubicBezTo>
                  <a:cubicBezTo>
                    <a:pt x="6517" y="941067"/>
                    <a:pt x="15407" y="872487"/>
                    <a:pt x="24297" y="802637"/>
                  </a:cubicBezTo>
                  <a:cubicBezTo>
                    <a:pt x="26837" y="778507"/>
                    <a:pt x="44617" y="756917"/>
                    <a:pt x="49697" y="732787"/>
                  </a:cubicBezTo>
                  <a:cubicBezTo>
                    <a:pt x="71287" y="613407"/>
                    <a:pt x="94147" y="494027"/>
                    <a:pt x="150027" y="383537"/>
                  </a:cubicBezTo>
                  <a:cubicBezTo>
                    <a:pt x="162727" y="359407"/>
                    <a:pt x="183047" y="337817"/>
                    <a:pt x="202097" y="318767"/>
                  </a:cubicBezTo>
                  <a:cubicBezTo>
                    <a:pt x="208447" y="312417"/>
                    <a:pt x="223687" y="316227"/>
                    <a:pt x="227497" y="316227"/>
                  </a:cubicBezTo>
                  <a:cubicBezTo>
                    <a:pt x="236387" y="299717"/>
                    <a:pt x="241467" y="283207"/>
                    <a:pt x="251627" y="275587"/>
                  </a:cubicBezTo>
                  <a:cubicBezTo>
                    <a:pt x="306237" y="233677"/>
                    <a:pt x="363387" y="203197"/>
                    <a:pt x="434507" y="195577"/>
                  </a:cubicBezTo>
                  <a:cubicBezTo>
                    <a:pt x="487847" y="189227"/>
                    <a:pt x="539917" y="166367"/>
                    <a:pt x="593257" y="153667"/>
                  </a:cubicBezTo>
                  <a:cubicBezTo>
                    <a:pt x="658027" y="138427"/>
                    <a:pt x="722797" y="120647"/>
                    <a:pt x="790107" y="111757"/>
                  </a:cubicBezTo>
                  <a:cubicBezTo>
                    <a:pt x="851067" y="104137"/>
                    <a:pt x="909487" y="87627"/>
                    <a:pt x="971717" y="82547"/>
                  </a:cubicBezTo>
                  <a:cubicBezTo>
                    <a:pt x="1035217" y="77467"/>
                    <a:pt x="1098717" y="62227"/>
                    <a:pt x="1163487" y="57147"/>
                  </a:cubicBezTo>
                  <a:cubicBezTo>
                    <a:pt x="1338747" y="44447"/>
                    <a:pt x="1515277" y="35557"/>
                    <a:pt x="1690537" y="25397"/>
                  </a:cubicBezTo>
                  <a:cubicBezTo>
                    <a:pt x="1733717" y="22857"/>
                    <a:pt x="1776897" y="25397"/>
                    <a:pt x="1820077" y="26667"/>
                  </a:cubicBezTo>
                  <a:cubicBezTo>
                    <a:pt x="1841667" y="27937"/>
                    <a:pt x="1863257" y="33017"/>
                    <a:pt x="1886117" y="35557"/>
                  </a:cubicBezTo>
                  <a:cubicBezTo>
                    <a:pt x="1896277" y="36827"/>
                    <a:pt x="1906437" y="33017"/>
                    <a:pt x="1916597" y="33017"/>
                  </a:cubicBezTo>
                  <a:cubicBezTo>
                    <a:pt x="1947077" y="33017"/>
                    <a:pt x="1978827" y="33017"/>
                    <a:pt x="2009307" y="31747"/>
                  </a:cubicBezTo>
                  <a:cubicBezTo>
                    <a:pt x="2067727" y="29207"/>
                    <a:pt x="2127417" y="22857"/>
                    <a:pt x="2185837" y="22857"/>
                  </a:cubicBezTo>
                  <a:cubicBezTo>
                    <a:pt x="2242987" y="22857"/>
                    <a:pt x="2300137" y="26667"/>
                    <a:pt x="2357287" y="29207"/>
                  </a:cubicBezTo>
                  <a:lnTo>
                    <a:pt x="2403007" y="29207"/>
                  </a:lnTo>
                  <a:cubicBezTo>
                    <a:pt x="2472857" y="26667"/>
                    <a:pt x="2541437" y="26667"/>
                    <a:pt x="2611287" y="22857"/>
                  </a:cubicBezTo>
                  <a:cubicBezTo>
                    <a:pt x="2678597" y="19047"/>
                    <a:pt x="2744637" y="10157"/>
                    <a:pt x="2811947" y="6347"/>
                  </a:cubicBezTo>
                  <a:cubicBezTo>
                    <a:pt x="2843697" y="3807"/>
                    <a:pt x="2876717" y="3807"/>
                    <a:pt x="2908467" y="10157"/>
                  </a:cubicBezTo>
                  <a:cubicBezTo>
                    <a:pt x="2956727" y="19047"/>
                    <a:pt x="3002447" y="24127"/>
                    <a:pt x="3050707" y="10157"/>
                  </a:cubicBezTo>
                  <a:cubicBezTo>
                    <a:pt x="3068487" y="5077"/>
                    <a:pt x="3091347" y="13967"/>
                    <a:pt x="3111667" y="16507"/>
                  </a:cubicBezTo>
                  <a:cubicBezTo>
                    <a:pt x="3120557" y="17777"/>
                    <a:pt x="3130717" y="20317"/>
                    <a:pt x="3135797" y="16507"/>
                  </a:cubicBezTo>
                  <a:cubicBezTo>
                    <a:pt x="3170087" y="-8893"/>
                    <a:pt x="3201837" y="-2543"/>
                    <a:pt x="3234857" y="19047"/>
                  </a:cubicBezTo>
                  <a:cubicBezTo>
                    <a:pt x="3238667" y="21587"/>
                    <a:pt x="3248827" y="15237"/>
                    <a:pt x="3256447" y="15237"/>
                  </a:cubicBezTo>
                  <a:cubicBezTo>
                    <a:pt x="3286927" y="15237"/>
                    <a:pt x="3317407" y="15237"/>
                    <a:pt x="3349157" y="16507"/>
                  </a:cubicBezTo>
                  <a:cubicBezTo>
                    <a:pt x="3372017" y="17777"/>
                    <a:pt x="3393607" y="25397"/>
                    <a:pt x="3416467" y="27937"/>
                  </a:cubicBezTo>
                  <a:cubicBezTo>
                    <a:pt x="3465997" y="34287"/>
                    <a:pt x="3516797" y="44447"/>
                    <a:pt x="3567597" y="44447"/>
                  </a:cubicBezTo>
                  <a:cubicBezTo>
                    <a:pt x="3662847" y="45717"/>
                    <a:pt x="3758097" y="49527"/>
                    <a:pt x="3852077" y="69847"/>
                  </a:cubicBezTo>
                  <a:cubicBezTo>
                    <a:pt x="3939707" y="88897"/>
                    <a:pt x="4029877" y="88897"/>
                    <a:pt x="4118777" y="104137"/>
                  </a:cubicBezTo>
                  <a:cubicBezTo>
                    <a:pt x="4172117" y="113027"/>
                    <a:pt x="4226727" y="129537"/>
                    <a:pt x="4272447" y="156207"/>
                  </a:cubicBezTo>
                  <a:cubicBezTo>
                    <a:pt x="4321977" y="184147"/>
                    <a:pt x="4360077" y="229867"/>
                    <a:pt x="4404527" y="267967"/>
                  </a:cubicBezTo>
                  <a:cubicBezTo>
                    <a:pt x="4421037" y="281937"/>
                    <a:pt x="4445167" y="292097"/>
                    <a:pt x="4456597" y="309877"/>
                  </a:cubicBezTo>
                  <a:cubicBezTo>
                    <a:pt x="4489617" y="358137"/>
                    <a:pt x="4518827" y="408937"/>
                    <a:pt x="4548037" y="459737"/>
                  </a:cubicBezTo>
                  <a:cubicBezTo>
                    <a:pt x="4569627" y="496567"/>
                    <a:pt x="4591217" y="534667"/>
                    <a:pt x="4607727" y="572767"/>
                  </a:cubicBezTo>
                  <a:cubicBezTo>
                    <a:pt x="4625507" y="617217"/>
                    <a:pt x="4639477" y="662937"/>
                    <a:pt x="4653447" y="709927"/>
                  </a:cubicBezTo>
                  <a:cubicBezTo>
                    <a:pt x="4675037" y="783587"/>
                    <a:pt x="4700437" y="857247"/>
                    <a:pt x="4714407" y="933447"/>
                  </a:cubicBezTo>
                  <a:cubicBezTo>
                    <a:pt x="4734727" y="1040127"/>
                    <a:pt x="4744887" y="1149347"/>
                    <a:pt x="4760127" y="1257297"/>
                  </a:cubicBezTo>
                  <a:cubicBezTo>
                    <a:pt x="4765207" y="1292857"/>
                    <a:pt x="4771557" y="1328417"/>
                    <a:pt x="4774097" y="1363977"/>
                  </a:cubicBezTo>
                  <a:cubicBezTo>
                    <a:pt x="4781717" y="1465577"/>
                    <a:pt x="4786797" y="1565907"/>
                    <a:pt x="4793147" y="1667507"/>
                  </a:cubicBezTo>
                  <a:cubicBezTo>
                    <a:pt x="4802037" y="1793237"/>
                    <a:pt x="4814737" y="1917697"/>
                    <a:pt x="4821087" y="2043427"/>
                  </a:cubicBezTo>
                  <a:cubicBezTo>
                    <a:pt x="4827437" y="2164077"/>
                    <a:pt x="4832517" y="2285997"/>
                    <a:pt x="4829977" y="2407917"/>
                  </a:cubicBezTo>
                  <a:cubicBezTo>
                    <a:pt x="4826167" y="2611117"/>
                    <a:pt x="4816007" y="2813047"/>
                    <a:pt x="4805847" y="3016247"/>
                  </a:cubicBezTo>
                  <a:cubicBezTo>
                    <a:pt x="4799497" y="3141977"/>
                    <a:pt x="4790607" y="3266437"/>
                    <a:pt x="4777907" y="3390897"/>
                  </a:cubicBezTo>
                  <a:cubicBezTo>
                    <a:pt x="4765207" y="3515357"/>
                    <a:pt x="4746157" y="3638547"/>
                    <a:pt x="4732187" y="3763007"/>
                  </a:cubicBezTo>
                  <a:cubicBezTo>
                    <a:pt x="4722027" y="3849367"/>
                    <a:pt x="4719487" y="3935727"/>
                    <a:pt x="4708057" y="4020817"/>
                  </a:cubicBezTo>
                  <a:cubicBezTo>
                    <a:pt x="4697897" y="4098287"/>
                    <a:pt x="4659797" y="4166867"/>
                    <a:pt x="4608997" y="4224017"/>
                  </a:cubicBezTo>
                  <a:cubicBezTo>
                    <a:pt x="4567087" y="4272277"/>
                    <a:pt x="4534067" y="4326887"/>
                    <a:pt x="4490887" y="4373877"/>
                  </a:cubicBezTo>
                  <a:cubicBezTo>
                    <a:pt x="4452787" y="4415787"/>
                    <a:pt x="4410877" y="4457697"/>
                    <a:pt x="4344837" y="4458967"/>
                  </a:cubicBezTo>
                  <a:cubicBezTo>
                    <a:pt x="4329597" y="4458967"/>
                    <a:pt x="4315627" y="4474207"/>
                    <a:pt x="4300387" y="4481827"/>
                  </a:cubicBezTo>
                  <a:cubicBezTo>
                    <a:pt x="4235617" y="4509767"/>
                    <a:pt x="4168307" y="4533897"/>
                    <a:pt x="4104807" y="4564377"/>
                  </a:cubicBezTo>
                  <a:cubicBezTo>
                    <a:pt x="3987967" y="4620257"/>
                    <a:pt x="3862237" y="4629147"/>
                    <a:pt x="3736507" y="4634227"/>
                  </a:cubicBezTo>
                  <a:cubicBezTo>
                    <a:pt x="3688247" y="4636767"/>
                    <a:pt x="3638717" y="4632957"/>
                    <a:pt x="3590457" y="4636767"/>
                  </a:cubicBezTo>
                  <a:cubicBezTo>
                    <a:pt x="3566327" y="4638037"/>
                    <a:pt x="3543467" y="4649467"/>
                    <a:pt x="3520607" y="4654547"/>
                  </a:cubicBezTo>
                  <a:cubicBezTo>
                    <a:pt x="3510447" y="4657087"/>
                    <a:pt x="3500287" y="4655817"/>
                    <a:pt x="3488857" y="4657087"/>
                  </a:cubicBezTo>
                  <a:cubicBezTo>
                    <a:pt x="3473617" y="4658357"/>
                    <a:pt x="3458377" y="4662167"/>
                    <a:pt x="3443137" y="4660897"/>
                  </a:cubicBezTo>
                  <a:cubicBezTo>
                    <a:pt x="3427897" y="4658357"/>
                    <a:pt x="3417737" y="4653277"/>
                    <a:pt x="3415197" y="4653277"/>
                  </a:cubicBezTo>
                  <a:close/>
                </a:path>
              </a:pathLst>
            </a:custGeom>
            <a:blipFill>
              <a:blip r:embed="rId4"/>
              <a:stretch>
                <a:fillRect l="-23271" r="-23271"/>
              </a:stretch>
            </a:blipFill>
          </p:spPr>
          <p:txBody>
            <a:bodyPr/>
            <a:lstStyle/>
            <a:p>
              <a:endParaRPr lang="ja-JP" altLang="en-US" sz="1200"/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6F6082B1-B05E-C127-F34D-7D811EBEC6FE}"/>
              </a:ext>
            </a:extLst>
          </p:cNvPr>
          <p:cNvSpPr txBox="1"/>
          <p:nvPr/>
        </p:nvSpPr>
        <p:spPr>
          <a:xfrm>
            <a:off x="546759" y="1781325"/>
            <a:ext cx="6166869" cy="561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○活動を通じてわかったこと</a:t>
            </a:r>
            <a:endParaRPr lang="en-US" sz="2000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919943-95E5-9F59-2226-729F9A92AC0C}"/>
              </a:ext>
            </a:extLst>
          </p:cNvPr>
          <p:cNvSpPr txBox="1"/>
          <p:nvPr/>
        </p:nvSpPr>
        <p:spPr>
          <a:xfrm>
            <a:off x="871404" y="2439456"/>
            <a:ext cx="5842224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</a:pPr>
            <a:r>
              <a:rPr lang="ja-JP" altLang="en-US" sz="1400" spc="93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●●●●</a:t>
            </a:r>
            <a:endParaRPr lang="en-US" sz="1400" spc="93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6" name="TextBox 13">
            <a:extLst>
              <a:ext uri="{FF2B5EF4-FFF2-40B4-BE49-F238E27FC236}">
                <a16:creationId xmlns:a16="http://schemas.microsoft.com/office/drawing/2014/main" id="{60D474FA-283E-85CC-EB31-B3BE5364602A}"/>
              </a:ext>
            </a:extLst>
          </p:cNvPr>
          <p:cNvSpPr txBox="1"/>
          <p:nvPr/>
        </p:nvSpPr>
        <p:spPr>
          <a:xfrm>
            <a:off x="546759" y="3795336"/>
            <a:ext cx="5730473" cy="56137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○今後どう展開していきたいか</a:t>
            </a:r>
            <a:endParaRPr lang="en-US" sz="2000" spc="11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7" name="TextBox 14">
            <a:extLst>
              <a:ext uri="{FF2B5EF4-FFF2-40B4-BE49-F238E27FC236}">
                <a16:creationId xmlns:a16="http://schemas.microsoft.com/office/drawing/2014/main" id="{D29DF871-4171-3670-3E8F-E483900E84A3}"/>
              </a:ext>
            </a:extLst>
          </p:cNvPr>
          <p:cNvSpPr txBox="1"/>
          <p:nvPr/>
        </p:nvSpPr>
        <p:spPr>
          <a:xfrm>
            <a:off x="871404" y="4857477"/>
            <a:ext cx="5842224" cy="3506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3173"/>
              </a:lnSpc>
            </a:pPr>
            <a:r>
              <a:rPr lang="ja-JP" altLang="en-US" sz="1400" spc="93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●●●●</a:t>
            </a:r>
            <a:endParaRPr lang="en-US" sz="1400" spc="93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8" name="TextBox 13">
            <a:extLst>
              <a:ext uri="{FF2B5EF4-FFF2-40B4-BE49-F238E27FC236}">
                <a16:creationId xmlns:a16="http://schemas.microsoft.com/office/drawing/2014/main" id="{F2DE590B-15D3-7901-8EB6-9450CD2A6652}"/>
              </a:ext>
            </a:extLst>
          </p:cNvPr>
          <p:cNvSpPr txBox="1"/>
          <p:nvPr/>
        </p:nvSpPr>
        <p:spPr>
          <a:xfrm>
            <a:off x="7034683" y="1059147"/>
            <a:ext cx="4963665" cy="561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7"/>
              </a:lnSpc>
            </a:pPr>
            <a:r>
              <a:rPr lang="ja-JP" altLang="en-US" sz="2000" spc="1120" dirty="0">
                <a:solidFill>
                  <a:srgbClr val="C00000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○活動の様子（写真）</a:t>
            </a:r>
            <a:endParaRPr lang="en-US" sz="2000" spc="1120" dirty="0">
              <a:solidFill>
                <a:srgbClr val="C00000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1570537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6540989" y="1872553"/>
            <a:ext cx="4518676" cy="2598660"/>
            <a:chOff x="0" y="0"/>
            <a:chExt cx="9037352" cy="5197321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t="11660" b="11660"/>
            <a:stretch>
              <a:fillRect/>
            </a:stretch>
          </p:blipFill>
          <p:spPr>
            <a:xfrm>
              <a:off x="0" y="0"/>
              <a:ext cx="9037352" cy="5197321"/>
            </a:xfrm>
            <a:prstGeom prst="rect">
              <a:avLst/>
            </a:prstGeom>
          </p:spPr>
        </p:pic>
      </p:grpSp>
      <p:sp>
        <p:nvSpPr>
          <p:cNvPr id="7" name="AutoShape 7"/>
          <p:cNvSpPr/>
          <p:nvPr/>
        </p:nvSpPr>
        <p:spPr>
          <a:xfrm>
            <a:off x="0" y="1120370"/>
            <a:ext cx="12192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 sz="1200"/>
          </a:p>
        </p:txBody>
      </p:sp>
      <p:grpSp>
        <p:nvGrpSpPr>
          <p:cNvPr id="8" name="Group 8"/>
          <p:cNvGrpSpPr/>
          <p:nvPr/>
        </p:nvGrpSpPr>
        <p:grpSpPr>
          <a:xfrm>
            <a:off x="447036" y="0"/>
            <a:ext cx="1071261" cy="1488185"/>
            <a:chOff x="0" y="0"/>
            <a:chExt cx="736600" cy="1023277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6540990" y="4701482"/>
            <a:ext cx="2144203" cy="1233117"/>
            <a:chOff x="0" y="0"/>
            <a:chExt cx="4288407" cy="2466234"/>
          </a:xfrm>
        </p:grpSpPr>
        <p:pic>
          <p:nvPicPr>
            <p:cNvPr id="12" name="Picture 12"/>
            <p:cNvPicPr>
              <a:picLocks noChangeAspect="1"/>
            </p:cNvPicPr>
            <p:nvPr/>
          </p:nvPicPr>
          <p:blipFill>
            <a:blip r:embed="rId3"/>
            <a:srcRect t="6841" b="6841"/>
            <a:stretch>
              <a:fillRect/>
            </a:stretch>
          </p:blipFill>
          <p:spPr>
            <a:xfrm>
              <a:off x="0" y="0"/>
              <a:ext cx="4288407" cy="2466234"/>
            </a:xfrm>
            <a:prstGeom prst="rect">
              <a:avLst/>
            </a:prstGeom>
          </p:spPr>
        </p:pic>
      </p:grpSp>
      <p:grpSp>
        <p:nvGrpSpPr>
          <p:cNvPr id="13" name="Group 13"/>
          <p:cNvGrpSpPr/>
          <p:nvPr/>
        </p:nvGrpSpPr>
        <p:grpSpPr>
          <a:xfrm>
            <a:off x="8915463" y="4701482"/>
            <a:ext cx="2144203" cy="1233117"/>
            <a:chOff x="0" y="0"/>
            <a:chExt cx="4288407" cy="2466234"/>
          </a:xfrm>
        </p:grpSpPr>
        <p:pic>
          <p:nvPicPr>
            <p:cNvPr id="14" name="Picture 14"/>
            <p:cNvPicPr>
              <a:picLocks noChangeAspect="1"/>
            </p:cNvPicPr>
            <p:nvPr/>
          </p:nvPicPr>
          <p:blipFill>
            <a:blip r:embed="rId4"/>
            <a:srcRect l="1203" r="1203"/>
            <a:stretch>
              <a:fillRect/>
            </a:stretch>
          </p:blipFill>
          <p:spPr>
            <a:xfrm>
              <a:off x="0" y="0"/>
              <a:ext cx="4288407" cy="2466234"/>
            </a:xfrm>
            <a:prstGeom prst="rect">
              <a:avLst/>
            </a:prstGeom>
          </p:spPr>
        </p:pic>
      </p:grpSp>
      <p:sp>
        <p:nvSpPr>
          <p:cNvPr id="15" name="TextBox 15"/>
          <p:cNvSpPr txBox="1"/>
          <p:nvPr/>
        </p:nvSpPr>
        <p:spPr>
          <a:xfrm>
            <a:off x="541517" y="440801"/>
            <a:ext cx="882299" cy="609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3734" b="1" spc="37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982180" y="459851"/>
            <a:ext cx="923754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自然を守る先行事例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1132335" y="2102148"/>
            <a:ext cx="4646955" cy="6143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5227"/>
              </a:lnSpc>
              <a:spcBef>
                <a:spcPct val="0"/>
              </a:spcBef>
            </a:pPr>
            <a:r>
              <a:rPr lang="en-US" sz="3734" spc="1493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〇〇市事例</a:t>
            </a:r>
            <a:endParaRPr lang="en-US" sz="3734" spc="1493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1132335" y="2966171"/>
            <a:ext cx="4646955" cy="307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613"/>
              </a:lnSpc>
              <a:spcBef>
                <a:spcPct val="0"/>
              </a:spcBef>
            </a:pPr>
            <a:r>
              <a:rPr lang="en-US" sz="1866" spc="559" dirty="0">
                <a:solidFill>
                  <a:srgbClr val="23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2030年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132335" y="3614674"/>
            <a:ext cx="4646955" cy="11855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173"/>
              </a:lnSpc>
              <a:spcBef>
                <a:spcPct val="0"/>
              </a:spcBef>
            </a:pPr>
            <a:r>
              <a:rPr lang="en-US" sz="1866" spc="93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自然を増やし、生態系の保護を実現しました。温室効果ガスの排出量削減にも貢献しています</a:t>
            </a:r>
            <a:r>
              <a:rPr lang="en-US" sz="1866" spc="93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2429742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1646415" y="1891752"/>
            <a:ext cx="4111396" cy="2154695"/>
            <a:chOff x="0" y="0"/>
            <a:chExt cx="8222793" cy="4309389"/>
          </a:xfrm>
        </p:grpSpPr>
        <p:pic>
          <p:nvPicPr>
            <p:cNvPr id="6" name="Picture 6"/>
            <p:cNvPicPr>
              <a:picLocks noChangeAspect="1"/>
            </p:cNvPicPr>
            <p:nvPr/>
          </p:nvPicPr>
          <p:blipFill>
            <a:blip r:embed="rId2"/>
            <a:srcRect t="10669" b="10669"/>
            <a:stretch>
              <a:fillRect/>
            </a:stretch>
          </p:blipFill>
          <p:spPr>
            <a:xfrm>
              <a:off x="0" y="0"/>
              <a:ext cx="8222793" cy="4309389"/>
            </a:xfrm>
            <a:prstGeom prst="rect">
              <a:avLst/>
            </a:prstGeom>
          </p:spPr>
        </p:pic>
      </p:grpSp>
      <p:grpSp>
        <p:nvGrpSpPr>
          <p:cNvPr id="7" name="Group 7"/>
          <p:cNvGrpSpPr/>
          <p:nvPr/>
        </p:nvGrpSpPr>
        <p:grpSpPr>
          <a:xfrm>
            <a:off x="6434189" y="1891752"/>
            <a:ext cx="4111396" cy="2154695"/>
            <a:chOff x="0" y="0"/>
            <a:chExt cx="8222793" cy="4309389"/>
          </a:xfrm>
        </p:grpSpPr>
        <p:pic>
          <p:nvPicPr>
            <p:cNvPr id="8" name="Picture 8"/>
            <p:cNvPicPr>
              <a:picLocks noChangeAspect="1"/>
            </p:cNvPicPr>
            <p:nvPr/>
          </p:nvPicPr>
          <p:blipFill>
            <a:blip r:embed="rId3"/>
            <a:srcRect t="3311" b="3311"/>
            <a:stretch>
              <a:fillRect/>
            </a:stretch>
          </p:blipFill>
          <p:spPr>
            <a:xfrm>
              <a:off x="0" y="0"/>
              <a:ext cx="8222793" cy="4309389"/>
            </a:xfrm>
            <a:prstGeom prst="rect">
              <a:avLst/>
            </a:prstGeom>
          </p:spPr>
        </p:pic>
      </p:grpSp>
      <p:sp>
        <p:nvSpPr>
          <p:cNvPr id="9" name="AutoShape 9"/>
          <p:cNvSpPr/>
          <p:nvPr/>
        </p:nvSpPr>
        <p:spPr>
          <a:xfrm>
            <a:off x="0" y="1120370"/>
            <a:ext cx="12192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 sz="1200"/>
          </a:p>
        </p:txBody>
      </p:sp>
      <p:grpSp>
        <p:nvGrpSpPr>
          <p:cNvPr id="10" name="Group 10"/>
          <p:cNvGrpSpPr/>
          <p:nvPr/>
        </p:nvGrpSpPr>
        <p:grpSpPr>
          <a:xfrm>
            <a:off x="447036" y="0"/>
            <a:ext cx="1071261" cy="1488185"/>
            <a:chOff x="0" y="0"/>
            <a:chExt cx="736600" cy="1023277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541517" y="440801"/>
            <a:ext cx="882299" cy="609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3734" b="1" spc="37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982180" y="459851"/>
            <a:ext cx="923754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自然を守る先行事例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703103" y="4903764"/>
            <a:ext cx="3998019" cy="1001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1600" spc="8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自然を増やし、生態系の保護を実現しました。温室効果ガスの排出量削減にも貢献しています</a:t>
            </a:r>
            <a:r>
              <a:rPr lang="en-US" sz="1600" spc="8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。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6490878" y="4903764"/>
            <a:ext cx="3998019" cy="1001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1600" spc="8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自然を増やし、生態系の保護を実現しました。温室効果ガスの排出量削減にも貢献しています</a:t>
            </a:r>
            <a:r>
              <a:rPr lang="en-US" sz="1600" spc="8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。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703103" y="4317024"/>
            <a:ext cx="399801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〇〇市事例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18" name="TextBox 18"/>
          <p:cNvSpPr txBox="1"/>
          <p:nvPr/>
        </p:nvSpPr>
        <p:spPr>
          <a:xfrm>
            <a:off x="6490878" y="4317024"/>
            <a:ext cx="399801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〇〇市事例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16854148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1120370"/>
            <a:ext cx="12192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 sz="1200"/>
          </a:p>
        </p:txBody>
      </p:sp>
      <p:grpSp>
        <p:nvGrpSpPr>
          <p:cNvPr id="6" name="Group 6"/>
          <p:cNvGrpSpPr/>
          <p:nvPr/>
        </p:nvGrpSpPr>
        <p:grpSpPr>
          <a:xfrm>
            <a:off x="447036" y="0"/>
            <a:ext cx="1071261" cy="1488185"/>
            <a:chOff x="0" y="0"/>
            <a:chExt cx="736600" cy="1023277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736600" cy="1023277"/>
            </a:xfrm>
            <a:custGeom>
              <a:avLst/>
              <a:gdLst/>
              <a:ahLst/>
              <a:cxnLst/>
              <a:rect l="l" t="t" r="r" b="b"/>
              <a:pathLst>
                <a:path w="736600" h="1023277">
                  <a:moveTo>
                    <a:pt x="736600" y="0"/>
                  </a:moveTo>
                  <a:lnTo>
                    <a:pt x="736600" y="1023277"/>
                  </a:lnTo>
                  <a:lnTo>
                    <a:pt x="368300" y="896277"/>
                  </a:lnTo>
                  <a:lnTo>
                    <a:pt x="0" y="1023277"/>
                  </a:lnTo>
                  <a:lnTo>
                    <a:pt x="0" y="0"/>
                  </a:lnTo>
                  <a:lnTo>
                    <a:pt x="736600" y="0"/>
                  </a:lnTo>
                  <a:close/>
                </a:path>
              </a:pathLst>
            </a:custGeom>
            <a:solidFill>
              <a:srgbClr val="247233"/>
            </a:solid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-28575"/>
              <a:ext cx="736600" cy="924852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grpSp>
        <p:nvGrpSpPr>
          <p:cNvPr id="9" name="Group 9"/>
          <p:cNvGrpSpPr/>
          <p:nvPr/>
        </p:nvGrpSpPr>
        <p:grpSpPr>
          <a:xfrm>
            <a:off x="1300154" y="1735835"/>
            <a:ext cx="4718773" cy="2079707"/>
            <a:chOff x="0" y="0"/>
            <a:chExt cx="9437546" cy="4159415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9437546" cy="4159415"/>
              <a:chOff x="0" y="0"/>
              <a:chExt cx="2023767" cy="891936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023767" cy="891936"/>
              </a:xfrm>
              <a:custGeom>
                <a:avLst/>
                <a:gdLst/>
                <a:ahLst/>
                <a:cxnLst/>
                <a:rect l="l" t="t" r="r" b="b"/>
                <a:pathLst>
                  <a:path w="2023767" h="891936">
                    <a:moveTo>
                      <a:pt x="55783" y="0"/>
                    </a:moveTo>
                    <a:lnTo>
                      <a:pt x="1967985" y="0"/>
                    </a:lnTo>
                    <a:cubicBezTo>
                      <a:pt x="1998793" y="0"/>
                      <a:pt x="2023767" y="24975"/>
                      <a:pt x="2023767" y="55783"/>
                    </a:cubicBezTo>
                    <a:lnTo>
                      <a:pt x="2023767" y="836154"/>
                    </a:lnTo>
                    <a:cubicBezTo>
                      <a:pt x="2023767" y="850948"/>
                      <a:pt x="2017890" y="865136"/>
                      <a:pt x="2007429" y="875598"/>
                    </a:cubicBezTo>
                    <a:cubicBezTo>
                      <a:pt x="1996968" y="886059"/>
                      <a:pt x="1982779" y="891936"/>
                      <a:pt x="1967985" y="891936"/>
                    </a:cubicBezTo>
                    <a:lnTo>
                      <a:pt x="55783" y="891936"/>
                    </a:lnTo>
                    <a:cubicBezTo>
                      <a:pt x="40988" y="891936"/>
                      <a:pt x="26800" y="886059"/>
                      <a:pt x="16338" y="875598"/>
                    </a:cubicBezTo>
                    <a:cubicBezTo>
                      <a:pt x="5877" y="865136"/>
                      <a:pt x="0" y="850948"/>
                      <a:pt x="0" y="836154"/>
                    </a:cubicBezTo>
                    <a:lnTo>
                      <a:pt x="0" y="55783"/>
                    </a:lnTo>
                    <a:cubicBezTo>
                      <a:pt x="0" y="40988"/>
                      <a:pt x="5877" y="26800"/>
                      <a:pt x="16338" y="16338"/>
                    </a:cubicBezTo>
                    <a:cubicBezTo>
                      <a:pt x="26800" y="5877"/>
                      <a:pt x="40988" y="0"/>
                      <a:pt x="55783" y="0"/>
                    </a:cubicBezTo>
                    <a:close/>
                  </a:path>
                </a:pathLst>
              </a:custGeom>
              <a:solidFill>
                <a:srgbClr val="DFE8E1"/>
              </a:solidFill>
            </p:spPr>
            <p:txBody>
              <a:bodyPr/>
              <a:lstStyle/>
              <a:p>
                <a:endParaRPr lang="ja-JP" altLang="en-US" sz="1200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28575"/>
                <a:ext cx="2023767" cy="920511"/>
              </a:xfrm>
              <a:prstGeom prst="rect">
                <a:avLst/>
              </a:prstGeom>
            </p:spPr>
            <p:txBody>
              <a:bodyPr lIns="33867" tIns="33867" rIns="33867" bIns="33867" rtlCol="0" anchor="ctr"/>
              <a:lstStyle/>
              <a:p>
                <a:pPr algn="ctr">
                  <a:lnSpc>
                    <a:spcPts val="1773"/>
                  </a:lnSpc>
                </a:pPr>
                <a:endParaRPr sz="1200"/>
              </a:p>
            </p:txBody>
          </p:sp>
        </p:grpSp>
        <p:sp>
          <p:nvSpPr>
            <p:cNvPr id="13" name="TextBox 13"/>
            <p:cNvSpPr txBox="1"/>
            <p:nvPr/>
          </p:nvSpPr>
          <p:spPr>
            <a:xfrm>
              <a:off x="720754" y="1630172"/>
              <a:ext cx="7996040" cy="200221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2719"/>
                </a:lnSpc>
              </a:pPr>
              <a:r>
                <a:rPr lang="en-US" sz="1600" spc="80" dirty="0" err="1">
                  <a:solidFill>
                    <a:srgbClr val="247233"/>
                  </a:solidFill>
                  <a:latin typeface="源ノ角ゴシック JP" panose="020B0500000000000000" pitchFamily="34" charset="-128"/>
                  <a:ea typeface="源ノ角ゴシック JP" panose="020B0500000000000000" pitchFamily="34" charset="-128"/>
                  <a:cs typeface="Noto Sans JP"/>
                  <a:sym typeface="Noto Sans JP"/>
                </a:rPr>
                <a:t>自然を増やし、生態系の保護を実現しました。温室効果ガスの排出量削減にも貢献しています</a:t>
              </a:r>
              <a:r>
                <a:rPr lang="en-US" sz="1600" spc="80" dirty="0">
                  <a:solidFill>
                    <a:srgbClr val="247233"/>
                  </a:solidFill>
                  <a:latin typeface="源ノ角ゴシック JP" panose="020B0500000000000000" pitchFamily="34" charset="-128"/>
                  <a:ea typeface="源ノ角ゴシック JP" panose="020B0500000000000000" pitchFamily="34" charset="-128"/>
                  <a:cs typeface="Noto Sans JP"/>
                  <a:sym typeface="Noto Sans JP"/>
                </a:rPr>
                <a:t>。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20754" y="585904"/>
              <a:ext cx="7996040" cy="80086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3360"/>
                </a:lnSpc>
                <a:spcBef>
                  <a:spcPct val="0"/>
                </a:spcBef>
              </a:pPr>
              <a:r>
                <a:rPr lang="en-US" sz="2400" spc="720" dirty="0" err="1">
                  <a:solidFill>
                    <a:srgbClr val="247233"/>
                  </a:solidFill>
                  <a:latin typeface="源ノ角ゴシック JP" panose="020B0500000000000000" pitchFamily="34" charset="-128"/>
                  <a:ea typeface="源ノ角ゴシック JP" panose="020B0500000000000000" pitchFamily="34" charset="-128"/>
                  <a:cs typeface="Noto Sans JP"/>
                  <a:sym typeface="Noto Sans JP"/>
                </a:rPr>
                <a:t>〇〇市事例</a:t>
              </a:r>
              <a:endParaRPr lang="en-US" sz="2400" spc="72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endParaRPr>
            </a:p>
          </p:txBody>
        </p:sp>
      </p:grpSp>
      <p:grpSp>
        <p:nvGrpSpPr>
          <p:cNvPr id="15" name="Group 15"/>
          <p:cNvGrpSpPr/>
          <p:nvPr/>
        </p:nvGrpSpPr>
        <p:grpSpPr>
          <a:xfrm>
            <a:off x="1300154" y="3945288"/>
            <a:ext cx="4718773" cy="2079707"/>
            <a:chOff x="0" y="0"/>
            <a:chExt cx="2023767" cy="891936"/>
          </a:xfrm>
        </p:grpSpPr>
        <p:sp>
          <p:nvSpPr>
            <p:cNvPr id="16" name="Freeform 16"/>
            <p:cNvSpPr/>
            <p:nvPr/>
          </p:nvSpPr>
          <p:spPr>
            <a:xfrm>
              <a:off x="0" y="0"/>
              <a:ext cx="2023767" cy="891936"/>
            </a:xfrm>
            <a:custGeom>
              <a:avLst/>
              <a:gdLst/>
              <a:ahLst/>
              <a:cxnLst/>
              <a:rect l="l" t="t" r="r" b="b"/>
              <a:pathLst>
                <a:path w="2023767" h="891936">
                  <a:moveTo>
                    <a:pt x="55783" y="0"/>
                  </a:moveTo>
                  <a:lnTo>
                    <a:pt x="1967985" y="0"/>
                  </a:lnTo>
                  <a:cubicBezTo>
                    <a:pt x="1998793" y="0"/>
                    <a:pt x="2023767" y="24975"/>
                    <a:pt x="2023767" y="55783"/>
                  </a:cubicBezTo>
                  <a:lnTo>
                    <a:pt x="2023767" y="836154"/>
                  </a:lnTo>
                  <a:cubicBezTo>
                    <a:pt x="2023767" y="850948"/>
                    <a:pt x="2017890" y="865136"/>
                    <a:pt x="2007429" y="875598"/>
                  </a:cubicBezTo>
                  <a:cubicBezTo>
                    <a:pt x="1996968" y="886059"/>
                    <a:pt x="1982779" y="891936"/>
                    <a:pt x="1967985" y="891936"/>
                  </a:cubicBezTo>
                  <a:lnTo>
                    <a:pt x="55783" y="891936"/>
                  </a:lnTo>
                  <a:cubicBezTo>
                    <a:pt x="40988" y="891936"/>
                    <a:pt x="26800" y="886059"/>
                    <a:pt x="16338" y="875598"/>
                  </a:cubicBezTo>
                  <a:cubicBezTo>
                    <a:pt x="5877" y="865136"/>
                    <a:pt x="0" y="850948"/>
                    <a:pt x="0" y="836154"/>
                  </a:cubicBezTo>
                  <a:lnTo>
                    <a:pt x="0" y="55783"/>
                  </a:lnTo>
                  <a:cubicBezTo>
                    <a:pt x="0" y="40988"/>
                    <a:pt x="5877" y="26800"/>
                    <a:pt x="16338" y="16338"/>
                  </a:cubicBezTo>
                  <a:cubicBezTo>
                    <a:pt x="26800" y="5877"/>
                    <a:pt x="40988" y="0"/>
                    <a:pt x="55783" y="0"/>
                  </a:cubicBezTo>
                  <a:close/>
                </a:path>
              </a:pathLst>
            </a:custGeom>
            <a:solidFill>
              <a:srgbClr val="DFE8E1"/>
            </a:solid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-28575"/>
              <a:ext cx="2023767" cy="9205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18" name="TextBox 18"/>
          <p:cNvSpPr txBox="1"/>
          <p:nvPr/>
        </p:nvSpPr>
        <p:spPr>
          <a:xfrm>
            <a:off x="1660531" y="4741324"/>
            <a:ext cx="3998019" cy="1001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1600" spc="8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自然を増やし、生態系の保護を実現しました。温室効果ガスの排出量削減にも貢献しています</a:t>
            </a:r>
            <a:r>
              <a:rPr lang="en-US" sz="1600" spc="8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。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1660531" y="4225540"/>
            <a:ext cx="399801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〇〇市事例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grpSp>
        <p:nvGrpSpPr>
          <p:cNvPr id="20" name="Group 20"/>
          <p:cNvGrpSpPr/>
          <p:nvPr/>
        </p:nvGrpSpPr>
        <p:grpSpPr>
          <a:xfrm>
            <a:off x="6173074" y="1735835"/>
            <a:ext cx="4718773" cy="2079707"/>
            <a:chOff x="0" y="0"/>
            <a:chExt cx="2023767" cy="891936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2023767" cy="891936"/>
            </a:xfrm>
            <a:custGeom>
              <a:avLst/>
              <a:gdLst/>
              <a:ahLst/>
              <a:cxnLst/>
              <a:rect l="l" t="t" r="r" b="b"/>
              <a:pathLst>
                <a:path w="2023767" h="891936">
                  <a:moveTo>
                    <a:pt x="55783" y="0"/>
                  </a:moveTo>
                  <a:lnTo>
                    <a:pt x="1967985" y="0"/>
                  </a:lnTo>
                  <a:cubicBezTo>
                    <a:pt x="1998793" y="0"/>
                    <a:pt x="2023767" y="24975"/>
                    <a:pt x="2023767" y="55783"/>
                  </a:cubicBezTo>
                  <a:lnTo>
                    <a:pt x="2023767" y="836154"/>
                  </a:lnTo>
                  <a:cubicBezTo>
                    <a:pt x="2023767" y="850948"/>
                    <a:pt x="2017890" y="865136"/>
                    <a:pt x="2007429" y="875598"/>
                  </a:cubicBezTo>
                  <a:cubicBezTo>
                    <a:pt x="1996968" y="886059"/>
                    <a:pt x="1982779" y="891936"/>
                    <a:pt x="1967985" y="891936"/>
                  </a:cubicBezTo>
                  <a:lnTo>
                    <a:pt x="55783" y="891936"/>
                  </a:lnTo>
                  <a:cubicBezTo>
                    <a:pt x="40988" y="891936"/>
                    <a:pt x="26800" y="886059"/>
                    <a:pt x="16338" y="875598"/>
                  </a:cubicBezTo>
                  <a:cubicBezTo>
                    <a:pt x="5877" y="865136"/>
                    <a:pt x="0" y="850948"/>
                    <a:pt x="0" y="836154"/>
                  </a:cubicBezTo>
                  <a:lnTo>
                    <a:pt x="0" y="55783"/>
                  </a:lnTo>
                  <a:cubicBezTo>
                    <a:pt x="0" y="40988"/>
                    <a:pt x="5877" y="26800"/>
                    <a:pt x="16338" y="16338"/>
                  </a:cubicBezTo>
                  <a:cubicBezTo>
                    <a:pt x="26800" y="5877"/>
                    <a:pt x="40988" y="0"/>
                    <a:pt x="55783" y="0"/>
                  </a:cubicBezTo>
                  <a:close/>
                </a:path>
              </a:pathLst>
            </a:custGeom>
            <a:solidFill>
              <a:srgbClr val="DFE8E1"/>
            </a:solid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28575"/>
              <a:ext cx="2023767" cy="9205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6533451" y="2531872"/>
            <a:ext cx="3998019" cy="1001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1600" spc="8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自然を増やし、生態系の保護を実現しました。温室効果ガスの排出量削減にも貢献しています</a:t>
            </a:r>
            <a:r>
              <a:rPr lang="en-US" sz="1600" spc="8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。</a:t>
            </a:r>
          </a:p>
        </p:txBody>
      </p:sp>
      <p:sp>
        <p:nvSpPr>
          <p:cNvPr id="24" name="TextBox 24"/>
          <p:cNvSpPr txBox="1"/>
          <p:nvPr/>
        </p:nvSpPr>
        <p:spPr>
          <a:xfrm>
            <a:off x="6533451" y="2016088"/>
            <a:ext cx="399801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〇〇市事例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grpSp>
        <p:nvGrpSpPr>
          <p:cNvPr id="25" name="Group 25"/>
          <p:cNvGrpSpPr/>
          <p:nvPr/>
        </p:nvGrpSpPr>
        <p:grpSpPr>
          <a:xfrm>
            <a:off x="6173074" y="3945288"/>
            <a:ext cx="4718773" cy="2079707"/>
            <a:chOff x="0" y="0"/>
            <a:chExt cx="2023767" cy="891936"/>
          </a:xfrm>
        </p:grpSpPr>
        <p:sp>
          <p:nvSpPr>
            <p:cNvPr id="26" name="Freeform 26"/>
            <p:cNvSpPr/>
            <p:nvPr/>
          </p:nvSpPr>
          <p:spPr>
            <a:xfrm>
              <a:off x="0" y="0"/>
              <a:ext cx="2023767" cy="891936"/>
            </a:xfrm>
            <a:custGeom>
              <a:avLst/>
              <a:gdLst/>
              <a:ahLst/>
              <a:cxnLst/>
              <a:rect l="l" t="t" r="r" b="b"/>
              <a:pathLst>
                <a:path w="2023767" h="891936">
                  <a:moveTo>
                    <a:pt x="55783" y="0"/>
                  </a:moveTo>
                  <a:lnTo>
                    <a:pt x="1967985" y="0"/>
                  </a:lnTo>
                  <a:cubicBezTo>
                    <a:pt x="1998793" y="0"/>
                    <a:pt x="2023767" y="24975"/>
                    <a:pt x="2023767" y="55783"/>
                  </a:cubicBezTo>
                  <a:lnTo>
                    <a:pt x="2023767" y="836154"/>
                  </a:lnTo>
                  <a:cubicBezTo>
                    <a:pt x="2023767" y="850948"/>
                    <a:pt x="2017890" y="865136"/>
                    <a:pt x="2007429" y="875598"/>
                  </a:cubicBezTo>
                  <a:cubicBezTo>
                    <a:pt x="1996968" y="886059"/>
                    <a:pt x="1982779" y="891936"/>
                    <a:pt x="1967985" y="891936"/>
                  </a:cubicBezTo>
                  <a:lnTo>
                    <a:pt x="55783" y="891936"/>
                  </a:lnTo>
                  <a:cubicBezTo>
                    <a:pt x="40988" y="891936"/>
                    <a:pt x="26800" y="886059"/>
                    <a:pt x="16338" y="875598"/>
                  </a:cubicBezTo>
                  <a:cubicBezTo>
                    <a:pt x="5877" y="865136"/>
                    <a:pt x="0" y="850948"/>
                    <a:pt x="0" y="836154"/>
                  </a:cubicBezTo>
                  <a:lnTo>
                    <a:pt x="0" y="55783"/>
                  </a:lnTo>
                  <a:cubicBezTo>
                    <a:pt x="0" y="40988"/>
                    <a:pt x="5877" y="26800"/>
                    <a:pt x="16338" y="16338"/>
                  </a:cubicBezTo>
                  <a:cubicBezTo>
                    <a:pt x="26800" y="5877"/>
                    <a:pt x="40988" y="0"/>
                    <a:pt x="55783" y="0"/>
                  </a:cubicBezTo>
                  <a:close/>
                </a:path>
              </a:pathLst>
            </a:custGeom>
            <a:solidFill>
              <a:srgbClr val="DFE8E1"/>
            </a:solidFill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0" y="-28575"/>
              <a:ext cx="2023767" cy="920511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</a:pPr>
              <a:endParaRPr sz="1200"/>
            </a:p>
          </p:txBody>
        </p:sp>
      </p:grpSp>
      <p:sp>
        <p:nvSpPr>
          <p:cNvPr id="28" name="TextBox 28"/>
          <p:cNvSpPr txBox="1"/>
          <p:nvPr/>
        </p:nvSpPr>
        <p:spPr>
          <a:xfrm>
            <a:off x="6533451" y="4741324"/>
            <a:ext cx="3998019" cy="10011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19"/>
              </a:lnSpc>
            </a:pPr>
            <a:r>
              <a:rPr lang="en-US" sz="1600" spc="8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自然を増やし、生態系の保護を実現しました。温室効果ガスの排出量削減にも貢献しています</a:t>
            </a:r>
            <a:r>
              <a:rPr lang="en-US" sz="1600" spc="80" dirty="0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。</a:t>
            </a:r>
          </a:p>
        </p:txBody>
      </p:sp>
      <p:sp>
        <p:nvSpPr>
          <p:cNvPr id="29" name="TextBox 29"/>
          <p:cNvSpPr txBox="1"/>
          <p:nvPr/>
        </p:nvSpPr>
        <p:spPr>
          <a:xfrm>
            <a:off x="6533451" y="4225540"/>
            <a:ext cx="399801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〇〇市事例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541517" y="440801"/>
            <a:ext cx="882299" cy="60920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7"/>
              </a:lnSpc>
              <a:spcBef>
                <a:spcPct val="0"/>
              </a:spcBef>
            </a:pPr>
            <a:r>
              <a:rPr lang="en-US" sz="3734" b="1" spc="373">
                <a:solidFill>
                  <a:srgbClr val="FFFFFF"/>
                </a:solidFill>
                <a:latin typeface="League Spartan"/>
                <a:ea typeface="League Spartan"/>
                <a:cs typeface="League Spartan"/>
                <a:sym typeface="League Spartan"/>
              </a:rPr>
              <a:t>04</a:t>
            </a:r>
          </a:p>
        </p:txBody>
      </p:sp>
      <p:sp>
        <p:nvSpPr>
          <p:cNvPr id="31" name="TextBox 31"/>
          <p:cNvSpPr txBox="1"/>
          <p:nvPr/>
        </p:nvSpPr>
        <p:spPr>
          <a:xfrm>
            <a:off x="1982180" y="459851"/>
            <a:ext cx="923754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  <a:spcBef>
                <a:spcPct val="0"/>
              </a:spcBef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自然を守る先行事例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29595505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0"/>
            <a:ext cx="12192000" cy="6858000"/>
            <a:chOff x="0" y="0"/>
            <a:chExt cx="4816593" cy="2709333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2709333"/>
            </a:xfrm>
            <a:custGeom>
              <a:avLst/>
              <a:gdLst/>
              <a:ahLst/>
              <a:cxnLst/>
              <a:rect l="l" t="t" r="r" b="b"/>
              <a:pathLst>
                <a:path w="4816592" h="2709333">
                  <a:moveTo>
                    <a:pt x="0" y="0"/>
                  </a:moveTo>
                  <a:lnTo>
                    <a:pt x="4816592" y="0"/>
                  </a:lnTo>
                  <a:lnTo>
                    <a:pt x="4816592" y="2709333"/>
                  </a:lnTo>
                  <a:lnTo>
                    <a:pt x="0" y="2709333"/>
                  </a:lnTo>
                  <a:close/>
                </a:path>
              </a:pathLst>
            </a:custGeom>
            <a:ln w="285750" cap="sq">
              <a:solidFill>
                <a:srgbClr val="247233"/>
              </a:solidFill>
              <a:prstDash val="solid"/>
              <a:miter/>
            </a:ln>
          </p:spPr>
          <p:txBody>
            <a:bodyPr/>
            <a:lstStyle/>
            <a:p>
              <a:endParaRPr lang="ja-JP" altLang="en-US" sz="1200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4816593" cy="2737908"/>
            </a:xfrm>
            <a:prstGeom prst="rect">
              <a:avLst/>
            </a:prstGeom>
          </p:spPr>
          <p:txBody>
            <a:bodyPr lIns="33867" tIns="33867" rIns="33867" bIns="33867" rtlCol="0" anchor="ctr"/>
            <a:lstStyle/>
            <a:p>
              <a:pPr algn="ctr">
                <a:lnSpc>
                  <a:spcPts val="1773"/>
                </a:lnSpc>
                <a:spcBef>
                  <a:spcPct val="0"/>
                </a:spcBef>
              </a:pPr>
              <a:endParaRPr sz="1200"/>
            </a:p>
          </p:txBody>
        </p:sp>
      </p:grpSp>
      <p:sp>
        <p:nvSpPr>
          <p:cNvPr id="5" name="AutoShape 5"/>
          <p:cNvSpPr/>
          <p:nvPr/>
        </p:nvSpPr>
        <p:spPr>
          <a:xfrm>
            <a:off x="0" y="1120370"/>
            <a:ext cx="12192000" cy="0"/>
          </a:xfrm>
          <a:prstGeom prst="line">
            <a:avLst/>
          </a:prstGeom>
          <a:ln w="38100" cap="flat">
            <a:solidFill>
              <a:srgbClr val="247233"/>
            </a:solidFill>
            <a:prstDash val="sysDot"/>
            <a:headEnd type="none" w="sm" len="sm"/>
            <a:tailEnd type="none" w="sm" len="sm"/>
          </a:ln>
        </p:spPr>
        <p:txBody>
          <a:bodyPr/>
          <a:lstStyle/>
          <a:p>
            <a:endParaRPr lang="ja-JP" altLang="en-US" sz="1200"/>
          </a:p>
        </p:txBody>
      </p:sp>
      <p:sp>
        <p:nvSpPr>
          <p:cNvPr id="6" name="Freeform 6"/>
          <p:cNvSpPr/>
          <p:nvPr/>
        </p:nvSpPr>
        <p:spPr>
          <a:xfrm>
            <a:off x="2166448" y="4865221"/>
            <a:ext cx="797457" cy="1135171"/>
          </a:xfrm>
          <a:custGeom>
            <a:avLst/>
            <a:gdLst/>
            <a:ahLst/>
            <a:cxnLst/>
            <a:rect l="l" t="t" r="r" b="b"/>
            <a:pathLst>
              <a:path w="1196186" h="1702756">
                <a:moveTo>
                  <a:pt x="0" y="0"/>
                </a:moveTo>
                <a:lnTo>
                  <a:pt x="1196186" y="0"/>
                </a:lnTo>
                <a:lnTo>
                  <a:pt x="1196186" y="1702756"/>
                </a:lnTo>
                <a:lnTo>
                  <a:pt x="0" y="170275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7" name="Freeform 7"/>
          <p:cNvSpPr/>
          <p:nvPr/>
        </p:nvSpPr>
        <p:spPr>
          <a:xfrm>
            <a:off x="3213093" y="4893294"/>
            <a:ext cx="749136" cy="1107098"/>
          </a:xfrm>
          <a:custGeom>
            <a:avLst/>
            <a:gdLst/>
            <a:ahLst/>
            <a:cxnLst/>
            <a:rect l="l" t="t" r="r" b="b"/>
            <a:pathLst>
              <a:path w="1123704" h="1660647">
                <a:moveTo>
                  <a:pt x="0" y="0"/>
                </a:moveTo>
                <a:lnTo>
                  <a:pt x="1123704" y="0"/>
                </a:lnTo>
                <a:lnTo>
                  <a:pt x="1123704" y="1660647"/>
                </a:lnTo>
                <a:lnTo>
                  <a:pt x="0" y="166064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8" name="Freeform 8"/>
          <p:cNvSpPr/>
          <p:nvPr/>
        </p:nvSpPr>
        <p:spPr>
          <a:xfrm>
            <a:off x="1132335" y="4901955"/>
            <a:ext cx="784925" cy="1098437"/>
          </a:xfrm>
          <a:custGeom>
            <a:avLst/>
            <a:gdLst/>
            <a:ahLst/>
            <a:cxnLst/>
            <a:rect l="l" t="t" r="r" b="b"/>
            <a:pathLst>
              <a:path w="1177387" h="1647655">
                <a:moveTo>
                  <a:pt x="0" y="0"/>
                </a:moveTo>
                <a:lnTo>
                  <a:pt x="1177386" y="0"/>
                </a:lnTo>
                <a:lnTo>
                  <a:pt x="1177386" y="1647655"/>
                </a:lnTo>
                <a:lnTo>
                  <a:pt x="0" y="164765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9" name="Freeform 9"/>
          <p:cNvSpPr/>
          <p:nvPr/>
        </p:nvSpPr>
        <p:spPr>
          <a:xfrm>
            <a:off x="4211418" y="4865221"/>
            <a:ext cx="787997" cy="1135171"/>
          </a:xfrm>
          <a:custGeom>
            <a:avLst/>
            <a:gdLst/>
            <a:ahLst/>
            <a:cxnLst/>
            <a:rect l="l" t="t" r="r" b="b"/>
            <a:pathLst>
              <a:path w="1181996" h="1702756">
                <a:moveTo>
                  <a:pt x="0" y="0"/>
                </a:moveTo>
                <a:lnTo>
                  <a:pt x="1181996" y="0"/>
                </a:lnTo>
                <a:lnTo>
                  <a:pt x="1181996" y="1702756"/>
                </a:lnTo>
                <a:lnTo>
                  <a:pt x="0" y="1702756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0" name="Freeform 10"/>
          <p:cNvSpPr/>
          <p:nvPr/>
        </p:nvSpPr>
        <p:spPr>
          <a:xfrm>
            <a:off x="3311186" y="3406738"/>
            <a:ext cx="998237" cy="1127372"/>
          </a:xfrm>
          <a:custGeom>
            <a:avLst/>
            <a:gdLst/>
            <a:ahLst/>
            <a:cxnLst/>
            <a:rect l="l" t="t" r="r" b="b"/>
            <a:pathLst>
              <a:path w="1497355" h="1691058">
                <a:moveTo>
                  <a:pt x="0" y="0"/>
                </a:moveTo>
                <a:lnTo>
                  <a:pt x="1497355" y="0"/>
                </a:lnTo>
                <a:lnTo>
                  <a:pt x="1497355" y="1691058"/>
                </a:lnTo>
                <a:lnTo>
                  <a:pt x="0" y="169105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1" name="Freeform 11"/>
          <p:cNvSpPr/>
          <p:nvPr/>
        </p:nvSpPr>
        <p:spPr>
          <a:xfrm>
            <a:off x="1132335" y="3359082"/>
            <a:ext cx="890885" cy="1175029"/>
          </a:xfrm>
          <a:custGeom>
            <a:avLst/>
            <a:gdLst/>
            <a:ahLst/>
            <a:cxnLst/>
            <a:rect l="l" t="t" r="r" b="b"/>
            <a:pathLst>
              <a:path w="1336328" h="1762543">
                <a:moveTo>
                  <a:pt x="0" y="0"/>
                </a:moveTo>
                <a:lnTo>
                  <a:pt x="1336328" y="0"/>
                </a:lnTo>
                <a:lnTo>
                  <a:pt x="1336328" y="1762543"/>
                </a:lnTo>
                <a:lnTo>
                  <a:pt x="0" y="176254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2" name="Freeform 12"/>
          <p:cNvSpPr/>
          <p:nvPr/>
        </p:nvSpPr>
        <p:spPr>
          <a:xfrm>
            <a:off x="2218391" y="3402314"/>
            <a:ext cx="989808" cy="1131797"/>
          </a:xfrm>
          <a:custGeom>
            <a:avLst/>
            <a:gdLst/>
            <a:ahLst/>
            <a:cxnLst/>
            <a:rect l="l" t="t" r="r" b="b"/>
            <a:pathLst>
              <a:path w="1484712" h="1697695">
                <a:moveTo>
                  <a:pt x="0" y="0"/>
                </a:moveTo>
                <a:lnTo>
                  <a:pt x="1484712" y="0"/>
                </a:lnTo>
                <a:lnTo>
                  <a:pt x="1484712" y="1697695"/>
                </a:lnTo>
                <a:lnTo>
                  <a:pt x="0" y="1697695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3" name="Freeform 13"/>
          <p:cNvSpPr/>
          <p:nvPr/>
        </p:nvSpPr>
        <p:spPr>
          <a:xfrm>
            <a:off x="4596780" y="3465044"/>
            <a:ext cx="1074929" cy="1069066"/>
          </a:xfrm>
          <a:custGeom>
            <a:avLst/>
            <a:gdLst/>
            <a:ahLst/>
            <a:cxnLst/>
            <a:rect l="l" t="t" r="r" b="b"/>
            <a:pathLst>
              <a:path w="1612394" h="1603599">
                <a:moveTo>
                  <a:pt x="0" y="0"/>
                </a:moveTo>
                <a:lnTo>
                  <a:pt x="1612394" y="0"/>
                </a:lnTo>
                <a:lnTo>
                  <a:pt x="1612394" y="1603599"/>
                </a:lnTo>
                <a:lnTo>
                  <a:pt x="0" y="1603599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4" name="Freeform 14"/>
          <p:cNvSpPr/>
          <p:nvPr/>
        </p:nvSpPr>
        <p:spPr>
          <a:xfrm>
            <a:off x="5866882" y="3349731"/>
            <a:ext cx="962577" cy="1184379"/>
          </a:xfrm>
          <a:custGeom>
            <a:avLst/>
            <a:gdLst/>
            <a:ahLst/>
            <a:cxnLst/>
            <a:rect l="l" t="t" r="r" b="b"/>
            <a:pathLst>
              <a:path w="1443865" h="1776568">
                <a:moveTo>
                  <a:pt x="0" y="0"/>
                </a:moveTo>
                <a:lnTo>
                  <a:pt x="1443865" y="0"/>
                </a:lnTo>
                <a:lnTo>
                  <a:pt x="1443865" y="1776568"/>
                </a:lnTo>
                <a:lnTo>
                  <a:pt x="0" y="1776568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5" name="Freeform 15"/>
          <p:cNvSpPr/>
          <p:nvPr/>
        </p:nvSpPr>
        <p:spPr>
          <a:xfrm>
            <a:off x="5248604" y="4856559"/>
            <a:ext cx="794963" cy="1143832"/>
          </a:xfrm>
          <a:custGeom>
            <a:avLst/>
            <a:gdLst/>
            <a:ahLst/>
            <a:cxnLst/>
            <a:rect l="l" t="t" r="r" b="b"/>
            <a:pathLst>
              <a:path w="1192445" h="1715748">
                <a:moveTo>
                  <a:pt x="0" y="0"/>
                </a:moveTo>
                <a:lnTo>
                  <a:pt x="1192444" y="0"/>
                </a:lnTo>
                <a:lnTo>
                  <a:pt x="1192444" y="1715748"/>
                </a:lnTo>
                <a:lnTo>
                  <a:pt x="0" y="1715748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6" name="Freeform 16"/>
          <p:cNvSpPr/>
          <p:nvPr/>
        </p:nvSpPr>
        <p:spPr>
          <a:xfrm>
            <a:off x="6292755" y="4874926"/>
            <a:ext cx="804239" cy="1125465"/>
          </a:xfrm>
          <a:custGeom>
            <a:avLst/>
            <a:gdLst/>
            <a:ahLst/>
            <a:cxnLst/>
            <a:rect l="l" t="t" r="r" b="b"/>
            <a:pathLst>
              <a:path w="1206358" h="1688197">
                <a:moveTo>
                  <a:pt x="0" y="0"/>
                </a:moveTo>
                <a:lnTo>
                  <a:pt x="1206358" y="0"/>
                </a:lnTo>
                <a:lnTo>
                  <a:pt x="1206358" y="1688198"/>
                </a:lnTo>
                <a:lnTo>
                  <a:pt x="0" y="1688198"/>
                </a:lnTo>
                <a:lnTo>
                  <a:pt x="0" y="0"/>
                </a:lnTo>
                <a:close/>
              </a:path>
            </a:pathLst>
          </a:custGeom>
          <a:blipFill>
            <a:blip r:embed="rId17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7" name="Freeform 17"/>
          <p:cNvSpPr/>
          <p:nvPr/>
        </p:nvSpPr>
        <p:spPr>
          <a:xfrm>
            <a:off x="4985711" y="1835347"/>
            <a:ext cx="537451" cy="1136917"/>
          </a:xfrm>
          <a:custGeom>
            <a:avLst/>
            <a:gdLst/>
            <a:ahLst/>
            <a:cxnLst/>
            <a:rect l="l" t="t" r="r" b="b"/>
            <a:pathLst>
              <a:path w="806177" h="1705375">
                <a:moveTo>
                  <a:pt x="0" y="0"/>
                </a:moveTo>
                <a:lnTo>
                  <a:pt x="806178" y="0"/>
                </a:lnTo>
                <a:lnTo>
                  <a:pt x="806178" y="1705375"/>
                </a:lnTo>
                <a:lnTo>
                  <a:pt x="0" y="1705375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8" name="Freeform 18"/>
          <p:cNvSpPr/>
          <p:nvPr/>
        </p:nvSpPr>
        <p:spPr>
          <a:xfrm flipH="1">
            <a:off x="4147338" y="1884905"/>
            <a:ext cx="533794" cy="1087359"/>
          </a:xfrm>
          <a:custGeom>
            <a:avLst/>
            <a:gdLst/>
            <a:ahLst/>
            <a:cxnLst/>
            <a:rect l="l" t="t" r="r" b="b"/>
            <a:pathLst>
              <a:path w="800691" h="1631038">
                <a:moveTo>
                  <a:pt x="800691" y="0"/>
                </a:moveTo>
                <a:lnTo>
                  <a:pt x="0" y="0"/>
                </a:lnTo>
                <a:lnTo>
                  <a:pt x="0" y="1631038"/>
                </a:lnTo>
                <a:lnTo>
                  <a:pt x="800691" y="1631038"/>
                </a:lnTo>
                <a:lnTo>
                  <a:pt x="800691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19" name="Freeform 19"/>
          <p:cNvSpPr/>
          <p:nvPr/>
        </p:nvSpPr>
        <p:spPr>
          <a:xfrm>
            <a:off x="5962815" y="1835347"/>
            <a:ext cx="385355" cy="1136917"/>
          </a:xfrm>
          <a:custGeom>
            <a:avLst/>
            <a:gdLst/>
            <a:ahLst/>
            <a:cxnLst/>
            <a:rect l="l" t="t" r="r" b="b"/>
            <a:pathLst>
              <a:path w="578033" h="1705375">
                <a:moveTo>
                  <a:pt x="0" y="0"/>
                </a:moveTo>
                <a:lnTo>
                  <a:pt x="578034" y="0"/>
                </a:lnTo>
                <a:lnTo>
                  <a:pt x="578034" y="1705375"/>
                </a:lnTo>
                <a:lnTo>
                  <a:pt x="0" y="1705375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20" name="Freeform 20"/>
          <p:cNvSpPr/>
          <p:nvPr/>
        </p:nvSpPr>
        <p:spPr>
          <a:xfrm>
            <a:off x="3021463" y="1754946"/>
            <a:ext cx="687784" cy="1217317"/>
          </a:xfrm>
          <a:custGeom>
            <a:avLst/>
            <a:gdLst/>
            <a:ahLst/>
            <a:cxnLst/>
            <a:rect l="l" t="t" r="r" b="b"/>
            <a:pathLst>
              <a:path w="1031676" h="1825976">
                <a:moveTo>
                  <a:pt x="0" y="0"/>
                </a:moveTo>
                <a:lnTo>
                  <a:pt x="1031676" y="0"/>
                </a:lnTo>
                <a:lnTo>
                  <a:pt x="1031676" y="1825976"/>
                </a:lnTo>
                <a:lnTo>
                  <a:pt x="0" y="1825976"/>
                </a:lnTo>
                <a:lnTo>
                  <a:pt x="0" y="0"/>
                </a:lnTo>
                <a:close/>
              </a:path>
            </a:pathLst>
          </a:custGeom>
          <a:blipFill>
            <a:blip r:embed="rId24"/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21" name="Freeform 21"/>
          <p:cNvSpPr/>
          <p:nvPr/>
        </p:nvSpPr>
        <p:spPr>
          <a:xfrm>
            <a:off x="7510220" y="2287663"/>
            <a:ext cx="3812923" cy="684600"/>
          </a:xfrm>
          <a:custGeom>
            <a:avLst/>
            <a:gdLst/>
            <a:ahLst/>
            <a:cxnLst/>
            <a:rect l="l" t="t" r="r" b="b"/>
            <a:pathLst>
              <a:path w="5719384" h="1026900">
                <a:moveTo>
                  <a:pt x="0" y="0"/>
                </a:moveTo>
                <a:lnTo>
                  <a:pt x="5719384" y="0"/>
                </a:lnTo>
                <a:lnTo>
                  <a:pt x="5719384" y="1026900"/>
                </a:lnTo>
                <a:lnTo>
                  <a:pt x="0" y="1026900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22" name="Freeform 22"/>
          <p:cNvSpPr/>
          <p:nvPr/>
        </p:nvSpPr>
        <p:spPr>
          <a:xfrm>
            <a:off x="1970491" y="1728624"/>
            <a:ext cx="594685" cy="1243639"/>
          </a:xfrm>
          <a:custGeom>
            <a:avLst/>
            <a:gdLst/>
            <a:ahLst/>
            <a:cxnLst/>
            <a:rect l="l" t="t" r="r" b="b"/>
            <a:pathLst>
              <a:path w="892028" h="1865458">
                <a:moveTo>
                  <a:pt x="0" y="0"/>
                </a:moveTo>
                <a:lnTo>
                  <a:pt x="892028" y="0"/>
                </a:lnTo>
                <a:lnTo>
                  <a:pt x="892028" y="1865459"/>
                </a:lnTo>
                <a:lnTo>
                  <a:pt x="0" y="1865459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23" name="Freeform 23"/>
          <p:cNvSpPr/>
          <p:nvPr/>
        </p:nvSpPr>
        <p:spPr>
          <a:xfrm>
            <a:off x="1449971" y="2110888"/>
            <a:ext cx="411894" cy="861375"/>
          </a:xfrm>
          <a:custGeom>
            <a:avLst/>
            <a:gdLst/>
            <a:ahLst/>
            <a:cxnLst/>
            <a:rect l="l" t="t" r="r" b="b"/>
            <a:pathLst>
              <a:path w="617841" h="1292062">
                <a:moveTo>
                  <a:pt x="0" y="0"/>
                </a:moveTo>
                <a:lnTo>
                  <a:pt x="617841" y="0"/>
                </a:lnTo>
                <a:lnTo>
                  <a:pt x="617841" y="1292063"/>
                </a:lnTo>
                <a:lnTo>
                  <a:pt x="0" y="1292063"/>
                </a:lnTo>
                <a:lnTo>
                  <a:pt x="0" y="0"/>
                </a:lnTo>
                <a:close/>
              </a:path>
            </a:pathLst>
          </a:custGeom>
          <a:blipFill>
            <a:blip r:embed="rId27">
              <a:extLst>
                <a:ext uri="{96DAC541-7B7A-43D3-8B79-37D633B846F1}">
                  <asvg:svgBlip xmlns:asvg="http://schemas.microsoft.com/office/drawing/2016/SVG/main" r:embed="rId2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ja-JP" altLang="en-US" sz="1200"/>
          </a:p>
        </p:txBody>
      </p:sp>
      <p:sp>
        <p:nvSpPr>
          <p:cNvPr id="24" name="TextBox 24"/>
          <p:cNvSpPr txBox="1"/>
          <p:nvPr/>
        </p:nvSpPr>
        <p:spPr>
          <a:xfrm>
            <a:off x="1132335" y="459851"/>
            <a:ext cx="9237549" cy="40043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3360"/>
              </a:lnSpc>
            </a:pPr>
            <a:r>
              <a:rPr lang="en-US" sz="2400" spc="720" dirty="0" err="1">
                <a:solidFill>
                  <a:srgbClr val="247233"/>
                </a:solidFill>
                <a:latin typeface="源ノ角ゴシック JP" panose="020B0500000000000000" pitchFamily="34" charset="-128"/>
                <a:ea typeface="源ノ角ゴシック JP" panose="020B0500000000000000" pitchFamily="34" charset="-128"/>
                <a:cs typeface="Noto Sans JP"/>
                <a:sym typeface="Noto Sans JP"/>
              </a:rPr>
              <a:t>制作に便利なイラスト素材まとめ</a:t>
            </a:r>
            <a:endParaRPr lang="en-US" sz="2400" spc="720" dirty="0">
              <a:solidFill>
                <a:srgbClr val="247233"/>
              </a:solidFill>
              <a:latin typeface="源ノ角ゴシック JP" panose="020B0500000000000000" pitchFamily="34" charset="-128"/>
              <a:ea typeface="源ノ角ゴシック JP" panose="020B0500000000000000" pitchFamily="34" charset="-128"/>
              <a:cs typeface="Noto Sans JP"/>
              <a:sym typeface="Noto Sans JP"/>
            </a:endParaRPr>
          </a:p>
        </p:txBody>
      </p:sp>
    </p:spTree>
    <p:extLst>
      <p:ext uri="{BB962C8B-B14F-4D97-AF65-F5344CB8AC3E}">
        <p14:creationId xmlns:p14="http://schemas.microsoft.com/office/powerpoint/2010/main" val="11503720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171</Words>
  <Application>Microsoft Office PowerPoint</Application>
  <PresentationFormat>ワイド画面</PresentationFormat>
  <Paragraphs>46</Paragraphs>
  <Slides>8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8</vt:i4>
      </vt:variant>
    </vt:vector>
  </HeadingPairs>
  <TitlesOfParts>
    <vt:vector size="14" baseType="lpstr">
      <vt:lpstr>League Spartan</vt:lpstr>
      <vt:lpstr>源ノ角ゴシック JP</vt:lpstr>
      <vt:lpstr>游ゴシック</vt:lpstr>
      <vt:lpstr>游ゴシック Light</vt:lpstr>
      <vt:lpstr>Arial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阿部　亜美</dc:creator>
  <cp:lastModifiedBy>冨田　瑠唯</cp:lastModifiedBy>
  <cp:revision>4</cp:revision>
  <cp:lastPrinted>2026-06-25T00:29:31Z</cp:lastPrinted>
  <dcterms:created xsi:type="dcterms:W3CDTF">2026-06-25T00:15:15Z</dcterms:created>
  <dcterms:modified xsi:type="dcterms:W3CDTF">2026-07-09T02:40:36Z</dcterms:modified>
</cp:coreProperties>
</file>